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257" r:id="rId5"/>
    <p:sldId id="272" r:id="rId6"/>
    <p:sldId id="276" r:id="rId7"/>
    <p:sldId id="285" r:id="rId8"/>
    <p:sldId id="275" r:id="rId9"/>
    <p:sldId id="277" r:id="rId10"/>
    <p:sldId id="278" r:id="rId11"/>
    <p:sldId id="284" r:id="rId12"/>
    <p:sldId id="283" r:id="rId13"/>
    <p:sldId id="280" r:id="rId14"/>
    <p:sldId id="274" r:id="rId15"/>
    <p:sldId id="279" r:id="rId16"/>
    <p:sldId id="286" r:id="rId17"/>
    <p:sldId id="282" r:id="rId18"/>
    <p:sldId id="287" r:id="rId19"/>
    <p:sldId id="288" r:id="rId20"/>
  </p:sldIdLst>
  <p:sldSz cx="12188825" cy="6858000"/>
  <p:notesSz cx="7104063" cy="10234613"/>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AFA916-2178-4289-9888-125BBDC7F3C3}" v="580" dt="2024-05-19T07:06:06.508"/>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228" autoAdjust="0"/>
  </p:normalViewPr>
  <p:slideViewPr>
    <p:cSldViewPr>
      <p:cViewPr varScale="1">
        <p:scale>
          <a:sx n="44" d="100"/>
          <a:sy n="44" d="100"/>
        </p:scale>
        <p:origin x="1524" y="40"/>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Grove" userId="cc823681cb2ccabf" providerId="LiveId" clId="{88AFA916-2178-4289-9888-125BBDC7F3C3}"/>
    <pc:docChg chg="undo redo custSel addSld delSld modSld sldOrd">
      <pc:chgData name="Philip Grove" userId="cc823681cb2ccabf" providerId="LiveId" clId="{88AFA916-2178-4289-9888-125BBDC7F3C3}" dt="2024-05-19T07:05:43.707" v="3922" actId="20577"/>
      <pc:docMkLst>
        <pc:docMk/>
      </pc:docMkLst>
      <pc:sldChg chg="modSp mod modNotesTx">
        <pc:chgData name="Philip Grove" userId="cc823681cb2ccabf" providerId="LiveId" clId="{88AFA916-2178-4289-9888-125BBDC7F3C3}" dt="2024-05-19T06:04:07.250" v="3625" actId="20577"/>
        <pc:sldMkLst>
          <pc:docMk/>
          <pc:sldMk cId="3198176989" sldId="257"/>
        </pc:sldMkLst>
        <pc:spChg chg="mod">
          <ac:chgData name="Philip Grove" userId="cc823681cb2ccabf" providerId="LiveId" clId="{88AFA916-2178-4289-9888-125BBDC7F3C3}" dt="2024-05-18T08:36:20.337" v="175" actId="20577"/>
          <ac:spMkLst>
            <pc:docMk/>
            <pc:sldMk cId="3198176989" sldId="257"/>
            <ac:spMk id="2" creationId="{00000000-0000-0000-0000-000000000000}"/>
          </ac:spMkLst>
        </pc:spChg>
        <pc:spChg chg="mod">
          <ac:chgData name="Philip Grove" userId="cc823681cb2ccabf" providerId="LiveId" clId="{88AFA916-2178-4289-9888-125BBDC7F3C3}" dt="2024-05-18T08:37:04.878" v="185" actId="6549"/>
          <ac:spMkLst>
            <pc:docMk/>
            <pc:sldMk cId="3198176989" sldId="257"/>
            <ac:spMk id="3" creationId="{00000000-0000-0000-0000-000000000000}"/>
          </ac:spMkLst>
        </pc:spChg>
      </pc:sldChg>
      <pc:sldChg chg="modSp mod modTransition setBg modAnim modNotesTx">
        <pc:chgData name="Philip Grove" userId="cc823681cb2ccabf" providerId="LiveId" clId="{88AFA916-2178-4289-9888-125BBDC7F3C3}" dt="2024-05-18T22:03:58.444" v="2834" actId="20577"/>
        <pc:sldMkLst>
          <pc:docMk/>
          <pc:sldMk cId="1270821595" sldId="272"/>
        </pc:sldMkLst>
        <pc:spChg chg="mod">
          <ac:chgData name="Philip Grove" userId="cc823681cb2ccabf" providerId="LiveId" clId="{88AFA916-2178-4289-9888-125BBDC7F3C3}" dt="2024-05-18T09:23:29.064" v="534" actId="20577"/>
          <ac:spMkLst>
            <pc:docMk/>
            <pc:sldMk cId="1270821595" sldId="272"/>
            <ac:spMk id="2" creationId="{A7D15906-8EAC-D0C4-2AB3-CC6367291105}"/>
          </ac:spMkLst>
        </pc:spChg>
        <pc:spChg chg="mod">
          <ac:chgData name="Philip Grove" userId="cc823681cb2ccabf" providerId="LiveId" clId="{88AFA916-2178-4289-9888-125BBDC7F3C3}" dt="2024-05-18T22:03:58.444" v="2834" actId="20577"/>
          <ac:spMkLst>
            <pc:docMk/>
            <pc:sldMk cId="1270821595" sldId="272"/>
            <ac:spMk id="14" creationId="{00000000-0000-0000-0000-000000000000}"/>
          </ac:spMkLst>
        </pc:spChg>
      </pc:sldChg>
      <pc:sldChg chg="modSp del mod ord modNotesTx">
        <pc:chgData name="Philip Grove" userId="cc823681cb2ccabf" providerId="LiveId" clId="{88AFA916-2178-4289-9888-125BBDC7F3C3}" dt="2024-05-18T21:12:34.442" v="2358" actId="2696"/>
        <pc:sldMkLst>
          <pc:docMk/>
          <pc:sldMk cId="3188941997" sldId="273"/>
        </pc:sldMkLst>
        <pc:spChg chg="mod">
          <ac:chgData name="Philip Grove" userId="cc823681cb2ccabf" providerId="LiveId" clId="{88AFA916-2178-4289-9888-125BBDC7F3C3}" dt="2024-05-18T09:55:36.954" v="1050"/>
          <ac:spMkLst>
            <pc:docMk/>
            <pc:sldMk cId="3188941997" sldId="273"/>
            <ac:spMk id="2" creationId="{A7D15906-8EAC-D0C4-2AB3-CC6367291105}"/>
          </ac:spMkLst>
        </pc:spChg>
      </pc:sldChg>
      <pc:sldChg chg="addSp delSp modSp mod modNotesTx">
        <pc:chgData name="Philip Grove" userId="cc823681cb2ccabf" providerId="LiveId" clId="{88AFA916-2178-4289-9888-125BBDC7F3C3}" dt="2024-05-18T11:27:57.696" v="1595" actId="20577"/>
        <pc:sldMkLst>
          <pc:docMk/>
          <pc:sldMk cId="4019646978" sldId="274"/>
        </pc:sldMkLst>
        <pc:spChg chg="mod">
          <ac:chgData name="Philip Grove" userId="cc823681cb2ccabf" providerId="LiveId" clId="{88AFA916-2178-4289-9888-125BBDC7F3C3}" dt="2024-05-18T09:56:06.217" v="1053"/>
          <ac:spMkLst>
            <pc:docMk/>
            <pc:sldMk cId="4019646978" sldId="274"/>
            <ac:spMk id="2" creationId="{A7D15906-8EAC-D0C4-2AB3-CC6367291105}"/>
          </ac:spMkLst>
        </pc:spChg>
        <pc:spChg chg="add del mod">
          <ac:chgData name="Philip Grove" userId="cc823681cb2ccabf" providerId="LiveId" clId="{88AFA916-2178-4289-9888-125BBDC7F3C3}" dt="2024-05-18T10:31:01.288" v="1192" actId="21"/>
          <ac:spMkLst>
            <pc:docMk/>
            <pc:sldMk cId="4019646978" sldId="274"/>
            <ac:spMk id="8" creationId="{5D0D042D-ED5C-467B-E829-E5B442EF5DB0}"/>
          </ac:spMkLst>
        </pc:spChg>
        <pc:spChg chg="add del mod">
          <ac:chgData name="Philip Grove" userId="cc823681cb2ccabf" providerId="LiveId" clId="{88AFA916-2178-4289-9888-125BBDC7F3C3}" dt="2024-05-18T10:31:24.009" v="1196" actId="21"/>
          <ac:spMkLst>
            <pc:docMk/>
            <pc:sldMk cId="4019646978" sldId="274"/>
            <ac:spMk id="10" creationId="{C92E78F5-A441-CB8E-2FA1-F13AFAA9FFCF}"/>
          </ac:spMkLst>
        </pc:spChg>
        <pc:spChg chg="add del mod">
          <ac:chgData name="Philip Grove" userId="cc823681cb2ccabf" providerId="LiveId" clId="{88AFA916-2178-4289-9888-125BBDC7F3C3}" dt="2024-05-18T10:32:18.033" v="1200"/>
          <ac:spMkLst>
            <pc:docMk/>
            <pc:sldMk cId="4019646978" sldId="274"/>
            <ac:spMk id="12" creationId="{E46F4DA2-0655-DA42-74DD-9BD52524DA9C}"/>
          </ac:spMkLst>
        </pc:spChg>
        <pc:spChg chg="del">
          <ac:chgData name="Philip Grove" userId="cc823681cb2ccabf" providerId="LiveId" clId="{88AFA916-2178-4289-9888-125BBDC7F3C3}" dt="2024-05-18T10:31:16.825" v="1195" actId="478"/>
          <ac:spMkLst>
            <pc:docMk/>
            <pc:sldMk cId="4019646978" sldId="274"/>
            <ac:spMk id="13" creationId="{00000000-0000-0000-0000-000000000000}"/>
          </ac:spMkLst>
        </pc:spChg>
        <pc:spChg chg="del">
          <ac:chgData name="Philip Grove" userId="cc823681cb2ccabf" providerId="LiveId" clId="{88AFA916-2178-4289-9888-125BBDC7F3C3}" dt="2024-05-18T10:30:55.253" v="1191" actId="478"/>
          <ac:spMkLst>
            <pc:docMk/>
            <pc:sldMk cId="4019646978" sldId="274"/>
            <ac:spMk id="15" creationId="{19AD86D5-6B35-0BFC-C723-99ABB4D68576}"/>
          </ac:spMkLst>
        </pc:spChg>
        <pc:spChg chg="add del mod">
          <ac:chgData name="Philip Grove" userId="cc823681cb2ccabf" providerId="LiveId" clId="{88AFA916-2178-4289-9888-125BBDC7F3C3}" dt="2024-05-18T10:32:25.835" v="1202" actId="21"/>
          <ac:spMkLst>
            <pc:docMk/>
            <pc:sldMk cId="4019646978" sldId="274"/>
            <ac:spMk id="16" creationId="{FEA765A1-C20F-DCDE-84CE-4D166165EBB0}"/>
          </ac:spMkLst>
        </pc:spChg>
        <pc:spChg chg="del">
          <ac:chgData name="Philip Grove" userId="cc823681cb2ccabf" providerId="LiveId" clId="{88AFA916-2178-4289-9888-125BBDC7F3C3}" dt="2024-05-18T10:31:40.682" v="1199" actId="21"/>
          <ac:spMkLst>
            <pc:docMk/>
            <pc:sldMk cId="4019646978" sldId="274"/>
            <ac:spMk id="20" creationId="{2E50A7F3-6F84-B178-39CB-C0B60AF4DAB5}"/>
          </ac:spMkLst>
        </pc:spChg>
        <pc:picChg chg="add mod">
          <ac:chgData name="Philip Grove" userId="cc823681cb2ccabf" providerId="LiveId" clId="{88AFA916-2178-4289-9888-125BBDC7F3C3}" dt="2024-05-18T10:32:32.663" v="1203" actId="1076"/>
          <ac:picMkLst>
            <pc:docMk/>
            <pc:sldMk cId="4019646978" sldId="274"/>
            <ac:picMk id="4" creationId="{F0E8F7AD-DF91-616F-6359-77A33FEB4EE5}"/>
          </ac:picMkLst>
        </pc:picChg>
        <pc:picChg chg="del">
          <ac:chgData name="Philip Grove" userId="cc823681cb2ccabf" providerId="LiveId" clId="{88AFA916-2178-4289-9888-125BBDC7F3C3}" dt="2024-05-18T10:31:32.829" v="1198" actId="478"/>
          <ac:picMkLst>
            <pc:docMk/>
            <pc:sldMk cId="4019646978" sldId="274"/>
            <ac:picMk id="5" creationId="{1B7E9093-46BE-EE16-8F1F-9B8C660057B7}"/>
          </ac:picMkLst>
        </pc:picChg>
        <pc:picChg chg="del">
          <ac:chgData name="Philip Grove" userId="cc823681cb2ccabf" providerId="LiveId" clId="{88AFA916-2178-4289-9888-125BBDC7F3C3}" dt="2024-05-18T10:30:46.348" v="1189" actId="478"/>
          <ac:picMkLst>
            <pc:docMk/>
            <pc:sldMk cId="4019646978" sldId="274"/>
            <ac:picMk id="7" creationId="{5B8CB320-F917-B440-734D-E4736C4AEE5E}"/>
          </ac:picMkLst>
        </pc:picChg>
        <pc:picChg chg="add mod">
          <ac:chgData name="Philip Grove" userId="cc823681cb2ccabf" providerId="LiveId" clId="{88AFA916-2178-4289-9888-125BBDC7F3C3}" dt="2024-05-18T10:32:48.542" v="1205" actId="1076"/>
          <ac:picMkLst>
            <pc:docMk/>
            <pc:sldMk cId="4019646978" sldId="274"/>
            <ac:picMk id="17" creationId="{C12863EE-FE02-45D7-4458-BF04650113AC}"/>
          </ac:picMkLst>
        </pc:picChg>
      </pc:sldChg>
      <pc:sldChg chg="modSp mod ord modNotesTx">
        <pc:chgData name="Philip Grove" userId="cc823681cb2ccabf" providerId="LiveId" clId="{88AFA916-2178-4289-9888-125BBDC7F3C3}" dt="2024-05-19T06:37:21.302" v="3816" actId="20577"/>
        <pc:sldMkLst>
          <pc:docMk/>
          <pc:sldMk cId="2703381135" sldId="275"/>
        </pc:sldMkLst>
        <pc:spChg chg="mod">
          <ac:chgData name="Philip Grove" userId="cc823681cb2ccabf" providerId="LiveId" clId="{88AFA916-2178-4289-9888-125BBDC7F3C3}" dt="2024-05-18T09:55:55.659" v="1052"/>
          <ac:spMkLst>
            <pc:docMk/>
            <pc:sldMk cId="2703381135" sldId="275"/>
            <ac:spMk id="2" creationId="{A7D15906-8EAC-D0C4-2AB3-CC6367291105}"/>
          </ac:spMkLst>
        </pc:spChg>
        <pc:spChg chg="mod">
          <ac:chgData name="Philip Grove" userId="cc823681cb2ccabf" providerId="LiveId" clId="{88AFA916-2178-4289-9888-125BBDC7F3C3}" dt="2024-05-18T09:54:38.204" v="1047" actId="255"/>
          <ac:spMkLst>
            <pc:docMk/>
            <pc:sldMk cId="2703381135" sldId="275"/>
            <ac:spMk id="13" creationId="{00000000-0000-0000-0000-000000000000}"/>
          </ac:spMkLst>
        </pc:spChg>
        <pc:picChg chg="mod modCrop">
          <ac:chgData name="Philip Grove" userId="cc823681cb2ccabf" providerId="LiveId" clId="{88AFA916-2178-4289-9888-125BBDC7F3C3}" dt="2024-05-18T10:13:30.789" v="1058" actId="1076"/>
          <ac:picMkLst>
            <pc:docMk/>
            <pc:sldMk cId="2703381135" sldId="275"/>
            <ac:picMk id="7" creationId="{5B8CB320-F917-B440-734D-E4736C4AEE5E}"/>
          </ac:picMkLst>
        </pc:picChg>
      </pc:sldChg>
      <pc:sldChg chg="modSp mod ord modNotesTx">
        <pc:chgData name="Philip Grove" userId="cc823681cb2ccabf" providerId="LiveId" clId="{88AFA916-2178-4289-9888-125BBDC7F3C3}" dt="2024-05-18T11:27:02.962" v="1591" actId="6549"/>
        <pc:sldMkLst>
          <pc:docMk/>
          <pc:sldMk cId="1143520232" sldId="276"/>
        </pc:sldMkLst>
        <pc:spChg chg="mod">
          <ac:chgData name="Philip Grove" userId="cc823681cb2ccabf" providerId="LiveId" clId="{88AFA916-2178-4289-9888-125BBDC7F3C3}" dt="2024-05-18T09:55:48.454" v="1051"/>
          <ac:spMkLst>
            <pc:docMk/>
            <pc:sldMk cId="1143520232" sldId="276"/>
            <ac:spMk id="2" creationId="{A7D15906-8EAC-D0C4-2AB3-CC6367291105}"/>
          </ac:spMkLst>
        </pc:spChg>
      </pc:sldChg>
      <pc:sldChg chg="addSp delSp modSp mod modNotesTx">
        <pc:chgData name="Philip Grove" userId="cc823681cb2ccabf" providerId="LiveId" clId="{88AFA916-2178-4289-9888-125BBDC7F3C3}" dt="2024-05-18T21:40:29.934" v="2488" actId="1076"/>
        <pc:sldMkLst>
          <pc:docMk/>
          <pc:sldMk cId="2132361409" sldId="277"/>
        </pc:sldMkLst>
        <pc:spChg chg="del mod">
          <ac:chgData name="Philip Grove" userId="cc823681cb2ccabf" providerId="LiveId" clId="{88AFA916-2178-4289-9888-125BBDC7F3C3}" dt="2024-05-18T13:30:42.257" v="1832" actId="21"/>
          <ac:spMkLst>
            <pc:docMk/>
            <pc:sldMk cId="2132361409" sldId="277"/>
            <ac:spMk id="2" creationId="{C976B3F6-38C2-1213-41C0-4B00C85E6607}"/>
          </ac:spMkLst>
        </pc:spChg>
        <pc:spChg chg="add del mod">
          <ac:chgData name="Philip Grove" userId="cc823681cb2ccabf" providerId="LiveId" clId="{88AFA916-2178-4289-9888-125BBDC7F3C3}" dt="2024-05-18T13:25:45.584" v="1795" actId="21"/>
          <ac:spMkLst>
            <pc:docMk/>
            <pc:sldMk cId="2132361409" sldId="277"/>
            <ac:spMk id="3" creationId="{66BBEC19-B4EC-F988-23CB-AEEE67E84C3C}"/>
          </ac:spMkLst>
        </pc:spChg>
        <pc:spChg chg="mod">
          <ac:chgData name="Philip Grove" userId="cc823681cb2ccabf" providerId="LiveId" clId="{88AFA916-2178-4289-9888-125BBDC7F3C3}" dt="2024-05-18T09:55:21.542" v="1048"/>
          <ac:spMkLst>
            <pc:docMk/>
            <pc:sldMk cId="2132361409" sldId="277"/>
            <ac:spMk id="4" creationId="{7618FF67-EEEA-E14B-8C8C-1BBAD979C0C7}"/>
          </ac:spMkLst>
        </pc:spChg>
        <pc:spChg chg="add del mod">
          <ac:chgData name="Philip Grove" userId="cc823681cb2ccabf" providerId="LiveId" clId="{88AFA916-2178-4289-9888-125BBDC7F3C3}" dt="2024-05-18T13:27:01.722" v="1802" actId="21"/>
          <ac:spMkLst>
            <pc:docMk/>
            <pc:sldMk cId="2132361409" sldId="277"/>
            <ac:spMk id="11" creationId="{66BBEC19-B4EC-F988-23CB-AEEE67E84C3C}"/>
          </ac:spMkLst>
        </pc:spChg>
        <pc:spChg chg="add del mod">
          <ac:chgData name="Philip Grove" userId="cc823681cb2ccabf" providerId="LiveId" clId="{88AFA916-2178-4289-9888-125BBDC7F3C3}" dt="2024-05-18T13:28:28.531" v="1808" actId="21"/>
          <ac:spMkLst>
            <pc:docMk/>
            <pc:sldMk cId="2132361409" sldId="277"/>
            <ac:spMk id="12" creationId="{66BBEC19-B4EC-F988-23CB-AEEE67E84C3C}"/>
          </ac:spMkLst>
        </pc:spChg>
        <pc:spChg chg="add del mod">
          <ac:chgData name="Philip Grove" userId="cc823681cb2ccabf" providerId="LiveId" clId="{88AFA916-2178-4289-9888-125BBDC7F3C3}" dt="2024-05-18T13:28:41.351" v="1810" actId="21"/>
          <ac:spMkLst>
            <pc:docMk/>
            <pc:sldMk cId="2132361409" sldId="277"/>
            <ac:spMk id="14" creationId="{F6FB5C71-E0A2-C212-6D2D-A73B2A4616FC}"/>
          </ac:spMkLst>
        </pc:spChg>
        <pc:spChg chg="add del mod">
          <ac:chgData name="Philip Grove" userId="cc823681cb2ccabf" providerId="LiveId" clId="{88AFA916-2178-4289-9888-125BBDC7F3C3}" dt="2024-05-18T13:30:46.002" v="1833" actId="21"/>
          <ac:spMkLst>
            <pc:docMk/>
            <pc:sldMk cId="2132361409" sldId="277"/>
            <ac:spMk id="15" creationId="{F6FB5C71-E0A2-C212-6D2D-A73B2A4616FC}"/>
          </ac:spMkLst>
        </pc:spChg>
        <pc:spChg chg="add del mod">
          <ac:chgData name="Philip Grove" userId="cc823681cb2ccabf" providerId="LiveId" clId="{88AFA916-2178-4289-9888-125BBDC7F3C3}" dt="2024-05-18T13:31:03.051" v="1834" actId="21"/>
          <ac:spMkLst>
            <pc:docMk/>
            <pc:sldMk cId="2132361409" sldId="277"/>
            <ac:spMk id="17" creationId="{66C22AF1-CA70-F493-A272-619444045EE7}"/>
          </ac:spMkLst>
        </pc:spChg>
        <pc:spChg chg="add del mod">
          <ac:chgData name="Philip Grove" userId="cc823681cb2ccabf" providerId="LiveId" clId="{88AFA916-2178-4289-9888-125BBDC7F3C3}" dt="2024-05-18T13:36:11.606" v="2000" actId="21"/>
          <ac:spMkLst>
            <pc:docMk/>
            <pc:sldMk cId="2132361409" sldId="277"/>
            <ac:spMk id="18" creationId="{AC8AED1F-D9B8-B5A8-0537-CC5B6F9ED058}"/>
          </ac:spMkLst>
        </pc:spChg>
        <pc:spChg chg="add mod">
          <ac:chgData name="Philip Grove" userId="cc823681cb2ccabf" providerId="LiveId" clId="{88AFA916-2178-4289-9888-125BBDC7F3C3}" dt="2024-05-18T13:39:21.921" v="2035" actId="20577"/>
          <ac:spMkLst>
            <pc:docMk/>
            <pc:sldMk cId="2132361409" sldId="277"/>
            <ac:spMk id="19" creationId="{2472BCF8-B6B5-36DD-5222-316F2E80E527}"/>
          </ac:spMkLst>
        </pc:spChg>
        <pc:spChg chg="add mod">
          <ac:chgData name="Philip Grove" userId="cc823681cb2ccabf" providerId="LiveId" clId="{88AFA916-2178-4289-9888-125BBDC7F3C3}" dt="2024-05-18T13:34:12.344" v="1872"/>
          <ac:spMkLst>
            <pc:docMk/>
            <pc:sldMk cId="2132361409" sldId="277"/>
            <ac:spMk id="22" creationId="{CDC5FAAB-2C3E-CF80-1DD1-7B306F655BE2}"/>
          </ac:spMkLst>
        </pc:spChg>
        <pc:spChg chg="add mod">
          <ac:chgData name="Philip Grove" userId="cc823681cb2ccabf" providerId="LiveId" clId="{88AFA916-2178-4289-9888-125BBDC7F3C3}" dt="2024-05-18T13:34:17.308" v="1873"/>
          <ac:spMkLst>
            <pc:docMk/>
            <pc:sldMk cId="2132361409" sldId="277"/>
            <ac:spMk id="23" creationId="{1F9A2140-5940-6FA1-81C0-B21B87061D16}"/>
          </ac:spMkLst>
        </pc:spChg>
        <pc:picChg chg="add mod">
          <ac:chgData name="Philip Grove" userId="cc823681cb2ccabf" providerId="LiveId" clId="{88AFA916-2178-4289-9888-125BBDC7F3C3}" dt="2024-05-18T21:40:29.934" v="2488" actId="1076"/>
          <ac:picMkLst>
            <pc:docMk/>
            <pc:sldMk cId="2132361409" sldId="277"/>
            <ac:picMk id="7" creationId="{3F7BB576-202C-D0F5-6C42-DAC6D202A030}"/>
          </ac:picMkLst>
        </pc:picChg>
        <pc:picChg chg="add del mod">
          <ac:chgData name="Philip Grove" userId="cc823681cb2ccabf" providerId="LiveId" clId="{88AFA916-2178-4289-9888-125BBDC7F3C3}" dt="2024-05-18T21:40:25.078" v="2486" actId="21"/>
          <ac:picMkLst>
            <pc:docMk/>
            <pc:sldMk cId="2132361409" sldId="277"/>
            <ac:picMk id="8" creationId="{3AC00BB5-23F0-609E-C425-A85B0503BF37}"/>
          </ac:picMkLst>
        </pc:picChg>
        <pc:picChg chg="add del mod ord">
          <ac:chgData name="Philip Grove" userId="cc823681cb2ccabf" providerId="LiveId" clId="{88AFA916-2178-4289-9888-125BBDC7F3C3}" dt="2024-05-18T13:25:37.568" v="1794" actId="22"/>
          <ac:picMkLst>
            <pc:docMk/>
            <pc:sldMk cId="2132361409" sldId="277"/>
            <ac:picMk id="10" creationId="{E6697DAE-ECF6-044C-ABAD-85ABF5949AEC}"/>
          </ac:picMkLst>
        </pc:picChg>
        <pc:picChg chg="add del">
          <ac:chgData name="Philip Grove" userId="cc823681cb2ccabf" providerId="LiveId" clId="{88AFA916-2178-4289-9888-125BBDC7F3C3}" dt="2024-05-18T21:26:20.430" v="2454" actId="21"/>
          <ac:picMkLst>
            <pc:docMk/>
            <pc:sldMk cId="2132361409" sldId="277"/>
            <ac:picMk id="21" creationId="{75F1D7D0-82D4-564F-8160-74B94483205E}"/>
          </ac:picMkLst>
        </pc:picChg>
      </pc:sldChg>
      <pc:sldChg chg="addSp delSp modSp mod modClrScheme chgLayout modNotesTx">
        <pc:chgData name="Philip Grove" userId="cc823681cb2ccabf" providerId="LiveId" clId="{88AFA916-2178-4289-9888-125BBDC7F3C3}" dt="2024-05-19T07:05:43.707" v="3922" actId="20577"/>
        <pc:sldMkLst>
          <pc:docMk/>
          <pc:sldMk cId="793300894" sldId="278"/>
        </pc:sldMkLst>
        <pc:spChg chg="del">
          <ac:chgData name="Philip Grove" userId="cc823681cb2ccabf" providerId="LiveId" clId="{88AFA916-2178-4289-9888-125BBDC7F3C3}" dt="2024-05-18T13:17:11.728" v="1694" actId="21"/>
          <ac:spMkLst>
            <pc:docMk/>
            <pc:sldMk cId="793300894" sldId="278"/>
            <ac:spMk id="2" creationId="{C976B3F6-38C2-1213-41C0-4B00C85E6607}"/>
          </ac:spMkLst>
        </pc:spChg>
        <pc:spChg chg="mod">
          <ac:chgData name="Philip Grove" userId="cc823681cb2ccabf" providerId="LiveId" clId="{88AFA916-2178-4289-9888-125BBDC7F3C3}" dt="2024-05-18T21:43:23.503" v="2506" actId="1076"/>
          <ac:spMkLst>
            <pc:docMk/>
            <pc:sldMk cId="793300894" sldId="278"/>
            <ac:spMk id="3" creationId="{66BBEC19-B4EC-F988-23CB-AEEE67E84C3C}"/>
          </ac:spMkLst>
        </pc:spChg>
        <pc:spChg chg="mod">
          <ac:chgData name="Philip Grove" userId="cc823681cb2ccabf" providerId="LiveId" clId="{88AFA916-2178-4289-9888-125BBDC7F3C3}" dt="2024-05-18T21:42:04.162" v="2498" actId="26606"/>
          <ac:spMkLst>
            <pc:docMk/>
            <pc:sldMk cId="793300894" sldId="278"/>
            <ac:spMk id="4" creationId="{7618FF67-EEEA-E14B-8C8C-1BBAD979C0C7}"/>
          </ac:spMkLst>
        </pc:spChg>
        <pc:spChg chg="mod">
          <ac:chgData name="Philip Grove" userId="cc823681cb2ccabf" providerId="LiveId" clId="{88AFA916-2178-4289-9888-125BBDC7F3C3}" dt="2024-05-18T21:42:04.162" v="2498" actId="26606"/>
          <ac:spMkLst>
            <pc:docMk/>
            <pc:sldMk cId="793300894" sldId="278"/>
            <ac:spMk id="5" creationId="{3E2A2054-D558-D2BC-D1EB-0EE57D33239F}"/>
          </ac:spMkLst>
        </pc:spChg>
        <pc:spChg chg="add del mod">
          <ac:chgData name="Philip Grove" userId="cc823681cb2ccabf" providerId="LiveId" clId="{88AFA916-2178-4289-9888-125BBDC7F3C3}" dt="2024-05-18T13:17:17.231" v="1695" actId="21"/>
          <ac:spMkLst>
            <pc:docMk/>
            <pc:sldMk cId="793300894" sldId="278"/>
            <ac:spMk id="9" creationId="{1559D99B-A30B-D3DE-51F9-C9847B78CA31}"/>
          </ac:spMkLst>
        </pc:spChg>
        <pc:spChg chg="add mod">
          <ac:chgData name="Philip Grove" userId="cc823681cb2ccabf" providerId="LiveId" clId="{88AFA916-2178-4289-9888-125BBDC7F3C3}" dt="2024-05-18T13:46:05.546" v="2056"/>
          <ac:spMkLst>
            <pc:docMk/>
            <pc:sldMk cId="793300894" sldId="278"/>
            <ac:spMk id="10" creationId="{A8C59B64-33EE-4AD1-A690-80735A1BEF19}"/>
          </ac:spMkLst>
        </pc:spChg>
        <pc:spChg chg="add del mod">
          <ac:chgData name="Philip Grove" userId="cc823681cb2ccabf" providerId="LiveId" clId="{88AFA916-2178-4289-9888-125BBDC7F3C3}" dt="2024-05-18T21:42:20.939" v="2499" actId="21"/>
          <ac:spMkLst>
            <pc:docMk/>
            <pc:sldMk cId="793300894" sldId="278"/>
            <ac:spMk id="17" creationId="{8CB4AB56-6C01-AE81-AD6B-8445E45ADDFE}"/>
          </ac:spMkLst>
        </pc:spChg>
        <pc:picChg chg="add mod">
          <ac:chgData name="Philip Grove" userId="cc823681cb2ccabf" providerId="LiveId" clId="{88AFA916-2178-4289-9888-125BBDC7F3C3}" dt="2024-05-19T06:43:59.193" v="3820" actId="1076"/>
          <ac:picMkLst>
            <pc:docMk/>
            <pc:sldMk cId="793300894" sldId="278"/>
            <ac:picMk id="6" creationId="{2D95CD25-44E5-2984-B154-AF9747FD436F}"/>
          </ac:picMkLst>
        </pc:picChg>
        <pc:picChg chg="add del">
          <ac:chgData name="Philip Grove" userId="cc823681cb2ccabf" providerId="LiveId" clId="{88AFA916-2178-4289-9888-125BBDC7F3C3}" dt="2024-05-18T13:16:37.211" v="1691" actId="22"/>
          <ac:picMkLst>
            <pc:docMk/>
            <pc:sldMk cId="793300894" sldId="278"/>
            <ac:picMk id="7" creationId="{1DB4E245-015F-35C2-02EE-76A7ABFA6567}"/>
          </ac:picMkLst>
        </pc:picChg>
        <pc:picChg chg="add mod ord">
          <ac:chgData name="Philip Grove" userId="cc823681cb2ccabf" providerId="LiveId" clId="{88AFA916-2178-4289-9888-125BBDC7F3C3}" dt="2024-05-18T21:42:59.746" v="2504" actId="1076"/>
          <ac:picMkLst>
            <pc:docMk/>
            <pc:sldMk cId="793300894" sldId="278"/>
            <ac:picMk id="12" creationId="{A8718197-86B2-4CF1-D648-A2B632F1E211}"/>
          </ac:picMkLst>
        </pc:picChg>
        <pc:picChg chg="add mod">
          <ac:chgData name="Philip Grove" userId="cc823681cb2ccabf" providerId="LiveId" clId="{88AFA916-2178-4289-9888-125BBDC7F3C3}" dt="2024-05-18T21:44:02.806" v="2513" actId="1076"/>
          <ac:picMkLst>
            <pc:docMk/>
            <pc:sldMk cId="793300894" sldId="278"/>
            <ac:picMk id="14" creationId="{EAD3D71A-0443-CC50-7EBD-E901FC1DF6FB}"/>
          </ac:picMkLst>
        </pc:picChg>
      </pc:sldChg>
      <pc:sldChg chg="modSp mod modNotesTx">
        <pc:chgData name="Philip Grove" userId="cc823681cb2ccabf" providerId="LiveId" clId="{88AFA916-2178-4289-9888-125BBDC7F3C3}" dt="2024-05-18T21:48:05.366" v="2565" actId="20577"/>
        <pc:sldMkLst>
          <pc:docMk/>
          <pc:sldMk cId="4134643236" sldId="279"/>
        </pc:sldMkLst>
        <pc:spChg chg="mod">
          <ac:chgData name="Philip Grove" userId="cc823681cb2ccabf" providerId="LiveId" clId="{88AFA916-2178-4289-9888-125BBDC7F3C3}" dt="2024-05-18T21:44:45.269" v="2514"/>
          <ac:spMkLst>
            <pc:docMk/>
            <pc:sldMk cId="4134643236" sldId="279"/>
            <ac:spMk id="2" creationId="{C976B3F6-38C2-1213-41C0-4B00C85E6607}"/>
          </ac:spMkLst>
        </pc:spChg>
        <pc:spChg chg="mod">
          <ac:chgData name="Philip Grove" userId="cc823681cb2ccabf" providerId="LiveId" clId="{88AFA916-2178-4289-9888-125BBDC7F3C3}" dt="2024-05-18T21:48:05.366" v="2565" actId="20577"/>
          <ac:spMkLst>
            <pc:docMk/>
            <pc:sldMk cId="4134643236" sldId="279"/>
            <ac:spMk id="3" creationId="{66BBEC19-B4EC-F988-23CB-AEEE67E84C3C}"/>
          </ac:spMkLst>
        </pc:spChg>
        <pc:spChg chg="mod">
          <ac:chgData name="Philip Grove" userId="cc823681cb2ccabf" providerId="LiveId" clId="{88AFA916-2178-4289-9888-125BBDC7F3C3}" dt="2024-05-18T09:56:25.980" v="1055"/>
          <ac:spMkLst>
            <pc:docMk/>
            <pc:sldMk cId="4134643236" sldId="279"/>
            <ac:spMk id="4" creationId="{7618FF67-EEEA-E14B-8C8C-1BBAD979C0C7}"/>
          </ac:spMkLst>
        </pc:spChg>
      </pc:sldChg>
      <pc:sldChg chg="modSp mod ord modNotesTx">
        <pc:chgData name="Philip Grove" userId="cc823681cb2ccabf" providerId="LiveId" clId="{88AFA916-2178-4289-9888-125BBDC7F3C3}" dt="2024-05-19T06:37:08.010" v="3814" actId="20577"/>
        <pc:sldMkLst>
          <pc:docMk/>
          <pc:sldMk cId="4034780116" sldId="280"/>
        </pc:sldMkLst>
        <pc:spChg chg="mod">
          <ac:chgData name="Philip Grove" userId="cc823681cb2ccabf" providerId="LiveId" clId="{88AFA916-2178-4289-9888-125BBDC7F3C3}" dt="2024-05-18T09:56:19.971" v="1054"/>
          <ac:spMkLst>
            <pc:docMk/>
            <pc:sldMk cId="4034780116" sldId="280"/>
            <ac:spMk id="2" creationId="{A7D15906-8EAC-D0C4-2AB3-CC6367291105}"/>
          </ac:spMkLst>
        </pc:spChg>
        <pc:spChg chg="mod">
          <ac:chgData name="Philip Grove" userId="cc823681cb2ccabf" providerId="LiveId" clId="{88AFA916-2178-4289-9888-125BBDC7F3C3}" dt="2024-05-18T21:15:57.374" v="2384" actId="20577"/>
          <ac:spMkLst>
            <pc:docMk/>
            <pc:sldMk cId="4034780116" sldId="280"/>
            <ac:spMk id="13" creationId="{00000000-0000-0000-0000-000000000000}"/>
          </ac:spMkLst>
        </pc:spChg>
        <pc:spChg chg="mod">
          <ac:chgData name="Philip Grove" userId="cc823681cb2ccabf" providerId="LiveId" clId="{88AFA916-2178-4289-9888-125BBDC7F3C3}" dt="2024-05-18T21:16:34.267" v="2389" actId="14100"/>
          <ac:spMkLst>
            <pc:docMk/>
            <pc:sldMk cId="4034780116" sldId="280"/>
            <ac:spMk id="15" creationId="{19AD86D5-6B35-0BFC-C723-99ABB4D68576}"/>
          </ac:spMkLst>
        </pc:spChg>
        <pc:spChg chg="mod">
          <ac:chgData name="Philip Grove" userId="cc823681cb2ccabf" providerId="LiveId" clId="{88AFA916-2178-4289-9888-125BBDC7F3C3}" dt="2024-05-18T21:17:42.514" v="2410" actId="313"/>
          <ac:spMkLst>
            <pc:docMk/>
            <pc:sldMk cId="4034780116" sldId="280"/>
            <ac:spMk id="20" creationId="{2E50A7F3-6F84-B178-39CB-C0B60AF4DAB5}"/>
          </ac:spMkLst>
        </pc:spChg>
        <pc:picChg chg="mod">
          <ac:chgData name="Philip Grove" userId="cc823681cb2ccabf" providerId="LiveId" clId="{88AFA916-2178-4289-9888-125BBDC7F3C3}" dt="2024-05-18T21:16:59.806" v="2392" actId="14826"/>
          <ac:picMkLst>
            <pc:docMk/>
            <pc:sldMk cId="4034780116" sldId="280"/>
            <ac:picMk id="5" creationId="{1B7E9093-46BE-EE16-8F1F-9B8C660057B7}"/>
          </ac:picMkLst>
        </pc:picChg>
        <pc:picChg chg="mod">
          <ac:chgData name="Philip Grove" userId="cc823681cb2ccabf" providerId="LiveId" clId="{88AFA916-2178-4289-9888-125BBDC7F3C3}" dt="2024-05-18T21:16:20.301" v="2387" actId="14826"/>
          <ac:picMkLst>
            <pc:docMk/>
            <pc:sldMk cId="4034780116" sldId="280"/>
            <ac:picMk id="7" creationId="{5B8CB320-F917-B440-734D-E4736C4AEE5E}"/>
          </ac:picMkLst>
        </pc:picChg>
      </pc:sldChg>
      <pc:sldChg chg="modSp del mod modNotesTx">
        <pc:chgData name="Philip Grove" userId="cc823681cb2ccabf" providerId="LiveId" clId="{88AFA916-2178-4289-9888-125BBDC7F3C3}" dt="2024-05-18T21:12:23.886" v="2357" actId="2696"/>
        <pc:sldMkLst>
          <pc:docMk/>
          <pc:sldMk cId="861335701" sldId="281"/>
        </pc:sldMkLst>
        <pc:spChg chg="mod">
          <ac:chgData name="Philip Grove" userId="cc823681cb2ccabf" providerId="LiveId" clId="{88AFA916-2178-4289-9888-125BBDC7F3C3}" dt="2024-05-18T09:56:33.024" v="1056"/>
          <ac:spMkLst>
            <pc:docMk/>
            <pc:sldMk cId="861335701" sldId="281"/>
            <ac:spMk id="4" creationId="{7618FF67-EEEA-E14B-8C8C-1BBAD979C0C7}"/>
          </ac:spMkLst>
        </pc:spChg>
      </pc:sldChg>
      <pc:sldChg chg="modSp mod modAnim modNotesTx">
        <pc:chgData name="Philip Grove" userId="cc823681cb2ccabf" providerId="LiveId" clId="{88AFA916-2178-4289-9888-125BBDC7F3C3}" dt="2024-05-18T22:02:33.264" v="2823" actId="121"/>
        <pc:sldMkLst>
          <pc:docMk/>
          <pc:sldMk cId="1493646672" sldId="282"/>
        </pc:sldMkLst>
        <pc:spChg chg="mod">
          <ac:chgData name="Philip Grove" userId="cc823681cb2ccabf" providerId="LiveId" clId="{88AFA916-2178-4289-9888-125BBDC7F3C3}" dt="2024-05-18T21:55:47.153" v="2597"/>
          <ac:spMkLst>
            <pc:docMk/>
            <pc:sldMk cId="1493646672" sldId="282"/>
            <ac:spMk id="2" creationId="{C976B3F6-38C2-1213-41C0-4B00C85E6607}"/>
          </ac:spMkLst>
        </pc:spChg>
        <pc:spChg chg="mod">
          <ac:chgData name="Philip Grove" userId="cc823681cb2ccabf" providerId="LiveId" clId="{88AFA916-2178-4289-9888-125BBDC7F3C3}" dt="2024-05-18T22:02:33.264" v="2823" actId="121"/>
          <ac:spMkLst>
            <pc:docMk/>
            <pc:sldMk cId="1493646672" sldId="282"/>
            <ac:spMk id="3" creationId="{66BBEC19-B4EC-F988-23CB-AEEE67E84C3C}"/>
          </ac:spMkLst>
        </pc:spChg>
        <pc:spChg chg="mod">
          <ac:chgData name="Philip Grove" userId="cc823681cb2ccabf" providerId="LiveId" clId="{88AFA916-2178-4289-9888-125BBDC7F3C3}" dt="2024-05-18T09:56:39.478" v="1057"/>
          <ac:spMkLst>
            <pc:docMk/>
            <pc:sldMk cId="1493646672" sldId="282"/>
            <ac:spMk id="4" creationId="{7618FF67-EEEA-E14B-8C8C-1BBAD979C0C7}"/>
          </ac:spMkLst>
        </pc:spChg>
      </pc:sldChg>
      <pc:sldChg chg="addSp modSp add mod modNotesTx">
        <pc:chgData name="Philip Grove" userId="cc823681cb2ccabf" providerId="LiveId" clId="{88AFA916-2178-4289-9888-125BBDC7F3C3}" dt="2024-05-18T21:24:35.607" v="2453" actId="1076"/>
        <pc:sldMkLst>
          <pc:docMk/>
          <pc:sldMk cId="4201665362" sldId="283"/>
        </pc:sldMkLst>
        <pc:spChg chg="add mod">
          <ac:chgData name="Philip Grove" userId="cc823681cb2ccabf" providerId="LiveId" clId="{88AFA916-2178-4289-9888-125BBDC7F3C3}" dt="2024-05-18T21:24:32.872" v="2452" actId="1076"/>
          <ac:spMkLst>
            <pc:docMk/>
            <pc:sldMk cId="4201665362" sldId="283"/>
            <ac:spMk id="4" creationId="{2A5FA283-715F-3F24-8DD2-0FC7EDF407FA}"/>
          </ac:spMkLst>
        </pc:spChg>
        <pc:spChg chg="mod">
          <ac:chgData name="Philip Grove" userId="cc823681cb2ccabf" providerId="LiveId" clId="{88AFA916-2178-4289-9888-125BBDC7F3C3}" dt="2024-05-18T13:54:13.851" v="2284" actId="20577"/>
          <ac:spMkLst>
            <pc:docMk/>
            <pc:sldMk cId="4201665362" sldId="283"/>
            <ac:spMk id="13" creationId="{00000000-0000-0000-0000-000000000000}"/>
          </ac:spMkLst>
        </pc:spChg>
        <pc:picChg chg="mod">
          <ac:chgData name="Philip Grove" userId="cc823681cb2ccabf" providerId="LiveId" clId="{88AFA916-2178-4289-9888-125BBDC7F3C3}" dt="2024-05-18T21:24:35.607" v="2453" actId="1076"/>
          <ac:picMkLst>
            <pc:docMk/>
            <pc:sldMk cId="4201665362" sldId="283"/>
            <ac:picMk id="7" creationId="{5B8CB320-F917-B440-734D-E4736C4AEE5E}"/>
          </ac:picMkLst>
        </pc:picChg>
      </pc:sldChg>
      <pc:sldChg chg="addSp modSp add mod modNotesTx">
        <pc:chgData name="Philip Grove" userId="cc823681cb2ccabf" providerId="LiveId" clId="{88AFA916-2178-4289-9888-125BBDC7F3C3}" dt="2024-05-18T21:48:48.392" v="2567" actId="21"/>
        <pc:sldMkLst>
          <pc:docMk/>
          <pc:sldMk cId="3280051419" sldId="284"/>
        </pc:sldMkLst>
        <pc:spChg chg="mod">
          <ac:chgData name="Philip Grove" userId="cc823681cb2ccabf" providerId="LiveId" clId="{88AFA916-2178-4289-9888-125BBDC7F3C3}" dt="2024-05-18T21:48:48.392" v="2567" actId="21"/>
          <ac:spMkLst>
            <pc:docMk/>
            <pc:sldMk cId="3280051419" sldId="284"/>
            <ac:spMk id="3" creationId="{66BBEC19-B4EC-F988-23CB-AEEE67E84C3C}"/>
          </ac:spMkLst>
        </pc:spChg>
        <pc:picChg chg="add mod">
          <ac:chgData name="Philip Grove" userId="cc823681cb2ccabf" providerId="LiveId" clId="{88AFA916-2178-4289-9888-125BBDC7F3C3}" dt="2024-05-18T13:22:35.955" v="1730" actId="962"/>
          <ac:picMkLst>
            <pc:docMk/>
            <pc:sldMk cId="3280051419" sldId="284"/>
            <ac:picMk id="6" creationId="{6BE88114-98F9-8E0C-5DF5-8298C015E778}"/>
          </ac:picMkLst>
        </pc:picChg>
      </pc:sldChg>
      <pc:sldChg chg="addSp delSp modSp add mod modNotesTx">
        <pc:chgData name="Philip Grove" userId="cc823681cb2ccabf" providerId="LiveId" clId="{88AFA916-2178-4289-9888-125BBDC7F3C3}" dt="2024-05-18T21:34:10.162" v="2480" actId="6549"/>
        <pc:sldMkLst>
          <pc:docMk/>
          <pc:sldMk cId="1493900469" sldId="285"/>
        </pc:sldMkLst>
        <pc:spChg chg="mod">
          <ac:chgData name="Philip Grove" userId="cc823681cb2ccabf" providerId="LiveId" clId="{88AFA916-2178-4289-9888-125BBDC7F3C3}" dt="2024-05-18T21:11:20.594" v="2355" actId="1076"/>
          <ac:spMkLst>
            <pc:docMk/>
            <pc:sldMk cId="1493900469" sldId="285"/>
            <ac:spMk id="13" creationId="{00000000-0000-0000-0000-000000000000}"/>
          </ac:spMkLst>
        </pc:spChg>
        <pc:spChg chg="add del mod">
          <ac:chgData name="Philip Grove" userId="cc823681cb2ccabf" providerId="LiveId" clId="{88AFA916-2178-4289-9888-125BBDC7F3C3}" dt="2024-05-18T21:08:40.793" v="2335"/>
          <ac:spMkLst>
            <pc:docMk/>
            <pc:sldMk cId="1493900469" sldId="285"/>
            <ac:spMk id="18" creationId="{3D6ECA70-7F47-18A6-E0C0-D2E20AE17B00}"/>
          </ac:spMkLst>
        </pc:spChg>
        <pc:grpChg chg="del">
          <ac:chgData name="Philip Grove" userId="cc823681cb2ccabf" providerId="LiveId" clId="{88AFA916-2178-4289-9888-125BBDC7F3C3}" dt="2024-05-18T20:51:32.662" v="2291" actId="478"/>
          <ac:grpSpMkLst>
            <pc:docMk/>
            <pc:sldMk cId="1493900469" sldId="285"/>
            <ac:grpSpMk id="11" creationId="{087A5798-5505-F0E8-4173-4B7886DCD0E9}"/>
          </ac:grpSpMkLst>
        </pc:grpChg>
        <pc:grpChg chg="del">
          <ac:chgData name="Philip Grove" userId="cc823681cb2ccabf" providerId="LiveId" clId="{88AFA916-2178-4289-9888-125BBDC7F3C3}" dt="2024-05-18T20:51:32.662" v="2291" actId="478"/>
          <ac:grpSpMkLst>
            <pc:docMk/>
            <pc:sldMk cId="1493900469" sldId="285"/>
            <ac:grpSpMk id="19" creationId="{6AED937C-CD7E-B556-C682-7D0907B7FA68}"/>
          </ac:grpSpMkLst>
        </pc:grpChg>
        <pc:graphicFrameChg chg="add mod modGraphic">
          <ac:chgData name="Philip Grove" userId="cc823681cb2ccabf" providerId="LiveId" clId="{88AFA916-2178-4289-9888-125BBDC7F3C3}" dt="2024-05-18T20:52:54.333" v="2298"/>
          <ac:graphicFrameMkLst>
            <pc:docMk/>
            <pc:sldMk cId="1493900469" sldId="285"/>
            <ac:graphicFrameMk id="4" creationId="{6633B094-45C0-3194-A312-DD2832C7CEB5}"/>
          </ac:graphicFrameMkLst>
        </pc:graphicFrameChg>
        <pc:graphicFrameChg chg="add mod modGraphic">
          <ac:chgData name="Philip Grove" userId="cc823681cb2ccabf" providerId="LiveId" clId="{88AFA916-2178-4289-9888-125BBDC7F3C3}" dt="2024-05-18T21:04:03.644" v="2318"/>
          <ac:graphicFrameMkLst>
            <pc:docMk/>
            <pc:sldMk cId="1493900469" sldId="285"/>
            <ac:graphicFrameMk id="7" creationId="{99BCC0FB-13BA-DE42-5F33-9E2A841EFB52}"/>
          </ac:graphicFrameMkLst>
        </pc:graphicFrameChg>
        <pc:graphicFrameChg chg="add mod modGraphic">
          <ac:chgData name="Philip Grove" userId="cc823681cb2ccabf" providerId="LiveId" clId="{88AFA916-2178-4289-9888-125BBDC7F3C3}" dt="2024-05-18T21:07:23.582" v="2334"/>
          <ac:graphicFrameMkLst>
            <pc:docMk/>
            <pc:sldMk cId="1493900469" sldId="285"/>
            <ac:graphicFrameMk id="20" creationId="{85092DF2-7939-9192-10D4-66C03C9CD154}"/>
          </ac:graphicFrameMkLst>
        </pc:graphicFrameChg>
        <pc:graphicFrameChg chg="add mod modGraphic">
          <ac:chgData name="Philip Grove" userId="cc823681cb2ccabf" providerId="LiveId" clId="{88AFA916-2178-4289-9888-125BBDC7F3C3}" dt="2024-05-18T21:34:10.162" v="2480" actId="6549"/>
          <ac:graphicFrameMkLst>
            <pc:docMk/>
            <pc:sldMk cId="1493900469" sldId="285"/>
            <ac:graphicFrameMk id="21" creationId="{1EAB654B-1A7A-781E-CA03-F6EA3555E42F}"/>
          </ac:graphicFrameMkLst>
        </pc:graphicFrameChg>
        <pc:picChg chg="del">
          <ac:chgData name="Philip Grove" userId="cc823681cb2ccabf" providerId="LiveId" clId="{88AFA916-2178-4289-9888-125BBDC7F3C3}" dt="2024-05-18T20:51:24.457" v="2290" actId="478"/>
          <ac:picMkLst>
            <pc:docMk/>
            <pc:sldMk cId="1493900469" sldId="285"/>
            <ac:picMk id="5" creationId="{04AD5B5B-9D46-8518-017F-67B7B8E3E0C8}"/>
          </ac:picMkLst>
        </pc:picChg>
        <pc:inkChg chg="del">
          <ac:chgData name="Philip Grove" userId="cc823681cb2ccabf" providerId="LiveId" clId="{88AFA916-2178-4289-9888-125BBDC7F3C3}" dt="2024-05-18T20:51:32.662" v="2291" actId="478"/>
          <ac:inkMkLst>
            <pc:docMk/>
            <pc:sldMk cId="1493900469" sldId="285"/>
            <ac:inkMk id="6" creationId="{7AC998B5-C405-938E-46EF-3C58BFBE28AF}"/>
          </ac:inkMkLst>
        </pc:inkChg>
        <pc:inkChg chg="del">
          <ac:chgData name="Philip Grove" userId="cc823681cb2ccabf" providerId="LiveId" clId="{88AFA916-2178-4289-9888-125BBDC7F3C3}" dt="2024-05-18T20:51:32.662" v="2291" actId="478"/>
          <ac:inkMkLst>
            <pc:docMk/>
            <pc:sldMk cId="1493900469" sldId="285"/>
            <ac:inkMk id="8" creationId="{B50A8D72-BA73-4FB1-BD85-CD5A9318080C}"/>
          </ac:inkMkLst>
        </pc:inkChg>
        <pc:inkChg chg="del">
          <ac:chgData name="Philip Grove" userId="cc823681cb2ccabf" providerId="LiveId" clId="{88AFA916-2178-4289-9888-125BBDC7F3C3}" dt="2024-05-18T20:51:32.662" v="2291" actId="478"/>
          <ac:inkMkLst>
            <pc:docMk/>
            <pc:sldMk cId="1493900469" sldId="285"/>
            <ac:inkMk id="12" creationId="{0D09883C-472C-394F-CD67-85D1979844CF}"/>
          </ac:inkMkLst>
        </pc:inkChg>
        <pc:inkChg chg="del">
          <ac:chgData name="Philip Grove" userId="cc823681cb2ccabf" providerId="LiveId" clId="{88AFA916-2178-4289-9888-125BBDC7F3C3}" dt="2024-05-18T20:51:32.662" v="2291" actId="478"/>
          <ac:inkMkLst>
            <pc:docMk/>
            <pc:sldMk cId="1493900469" sldId="285"/>
            <ac:inkMk id="14" creationId="{C298BBFA-7B02-DDBA-77CF-8E307C30DF18}"/>
          </ac:inkMkLst>
        </pc:inkChg>
        <pc:inkChg chg="del">
          <ac:chgData name="Philip Grove" userId="cc823681cb2ccabf" providerId="LiveId" clId="{88AFA916-2178-4289-9888-125BBDC7F3C3}" dt="2024-05-18T20:51:32.662" v="2291" actId="478"/>
          <ac:inkMkLst>
            <pc:docMk/>
            <pc:sldMk cId="1493900469" sldId="285"/>
            <ac:inkMk id="15" creationId="{92A69F19-AD6E-DAF0-279C-BFFA4097842C}"/>
          </ac:inkMkLst>
        </pc:inkChg>
      </pc:sldChg>
      <pc:sldChg chg="modSp add mod">
        <pc:chgData name="Philip Grove" userId="cc823681cb2ccabf" providerId="LiveId" clId="{88AFA916-2178-4289-9888-125BBDC7F3C3}" dt="2024-05-18T21:55:11.859" v="2596" actId="255"/>
        <pc:sldMkLst>
          <pc:docMk/>
          <pc:sldMk cId="2042145816" sldId="286"/>
        </pc:sldMkLst>
        <pc:spChg chg="mod">
          <ac:chgData name="Philip Grove" userId="cc823681cb2ccabf" providerId="LiveId" clId="{88AFA916-2178-4289-9888-125BBDC7F3C3}" dt="2024-05-18T21:50:08.449" v="2579" actId="20577"/>
          <ac:spMkLst>
            <pc:docMk/>
            <pc:sldMk cId="2042145816" sldId="286"/>
            <ac:spMk id="2" creationId="{C976B3F6-38C2-1213-41C0-4B00C85E6607}"/>
          </ac:spMkLst>
        </pc:spChg>
        <pc:spChg chg="mod">
          <ac:chgData name="Philip Grove" userId="cc823681cb2ccabf" providerId="LiveId" clId="{88AFA916-2178-4289-9888-125BBDC7F3C3}" dt="2024-05-18T21:55:11.859" v="2596" actId="255"/>
          <ac:spMkLst>
            <pc:docMk/>
            <pc:sldMk cId="2042145816" sldId="286"/>
            <ac:spMk id="3" creationId="{66BBEC19-B4EC-F988-23CB-AEEE67E84C3C}"/>
          </ac:spMkLst>
        </pc:spChg>
      </pc:sldChg>
      <pc:sldChg chg="modSp add mod">
        <pc:chgData name="Philip Grove" userId="cc823681cb2ccabf" providerId="LiveId" clId="{88AFA916-2178-4289-9888-125BBDC7F3C3}" dt="2024-05-18T22:07:32.221" v="2935" actId="6549"/>
        <pc:sldMkLst>
          <pc:docMk/>
          <pc:sldMk cId="1164870825" sldId="287"/>
        </pc:sldMkLst>
        <pc:spChg chg="mod">
          <ac:chgData name="Philip Grove" userId="cc823681cb2ccabf" providerId="LiveId" clId="{88AFA916-2178-4289-9888-125BBDC7F3C3}" dt="2024-05-18T22:07:32.221" v="2935" actId="6549"/>
          <ac:spMkLst>
            <pc:docMk/>
            <pc:sldMk cId="1164870825" sldId="287"/>
            <ac:spMk id="3" creationId="{66BBEC19-B4EC-F988-23CB-AEEE67E84C3C}"/>
          </ac:spMkLst>
        </pc:spChg>
      </pc:sldChg>
      <pc:sldChg chg="modSp add mod">
        <pc:chgData name="Philip Grove" userId="cc823681cb2ccabf" providerId="LiveId" clId="{88AFA916-2178-4289-9888-125BBDC7F3C3}" dt="2024-05-18T22:13:03.592" v="3258" actId="20577"/>
        <pc:sldMkLst>
          <pc:docMk/>
          <pc:sldMk cId="4272413034" sldId="288"/>
        </pc:sldMkLst>
        <pc:spChg chg="mod">
          <ac:chgData name="Philip Grove" userId="cc823681cb2ccabf" providerId="LiveId" clId="{88AFA916-2178-4289-9888-125BBDC7F3C3}" dt="2024-05-18T22:08:51.454" v="2991" actId="27636"/>
          <ac:spMkLst>
            <pc:docMk/>
            <pc:sldMk cId="4272413034" sldId="288"/>
            <ac:spMk id="2" creationId="{C976B3F6-38C2-1213-41C0-4B00C85E6607}"/>
          </ac:spMkLst>
        </pc:spChg>
        <pc:spChg chg="mod">
          <ac:chgData name="Philip Grove" userId="cc823681cb2ccabf" providerId="LiveId" clId="{88AFA916-2178-4289-9888-125BBDC7F3C3}" dt="2024-05-18T22:13:03.592" v="3258" actId="20577"/>
          <ac:spMkLst>
            <pc:docMk/>
            <pc:sldMk cId="4272413034" sldId="288"/>
            <ac:spMk id="3" creationId="{66BBEC19-B4EC-F988-23CB-AEEE67E84C3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0"/>
          </a:xfrm>
          <a:prstGeom prst="rect">
            <a:avLst/>
          </a:prstGeom>
        </p:spPr>
        <p:txBody>
          <a:bodyPr vert="horz" lIns="94348" tIns="47174" rIns="94348" bIns="47174" rtlCol="0"/>
          <a:lstStyle>
            <a:lvl1pPr algn="l">
              <a:defRPr sz="1200"/>
            </a:lvl1pPr>
          </a:lstStyle>
          <a:p>
            <a:pPr rtl="0"/>
            <a:endParaRPr/>
          </a:p>
        </p:txBody>
      </p:sp>
      <p:sp>
        <p:nvSpPr>
          <p:cNvPr id="3" name="Date Placeholder 2"/>
          <p:cNvSpPr>
            <a:spLocks noGrp="1"/>
          </p:cNvSpPr>
          <p:nvPr>
            <p:ph type="dt" sz="quarter" idx="1"/>
          </p:nvPr>
        </p:nvSpPr>
        <p:spPr>
          <a:xfrm>
            <a:off x="4023992" y="0"/>
            <a:ext cx="3078427" cy="511730"/>
          </a:xfrm>
          <a:prstGeom prst="rect">
            <a:avLst/>
          </a:prstGeom>
        </p:spPr>
        <p:txBody>
          <a:bodyPr vert="horz" lIns="94348" tIns="47174" rIns="94348" bIns="47174" rtlCol="0"/>
          <a:lstStyle>
            <a:lvl1pPr algn="r">
              <a:defRPr sz="1200"/>
            </a:lvl1pPr>
          </a:lstStyle>
          <a:p>
            <a:pPr rtl="0"/>
            <a:r>
              <a:rPr lang="en-US"/>
              <a:t>2/8/2016</a:t>
            </a:r>
            <a:endParaRPr/>
          </a:p>
        </p:txBody>
      </p:sp>
      <p:sp>
        <p:nvSpPr>
          <p:cNvPr id="4" name="Footer Placeholder 3"/>
          <p:cNvSpPr>
            <a:spLocks noGrp="1"/>
          </p:cNvSpPr>
          <p:nvPr>
            <p:ph type="ftr" sz="quarter" idx="2"/>
          </p:nvPr>
        </p:nvSpPr>
        <p:spPr>
          <a:xfrm>
            <a:off x="0" y="9721107"/>
            <a:ext cx="3078427" cy="511730"/>
          </a:xfrm>
          <a:prstGeom prst="rect">
            <a:avLst/>
          </a:prstGeom>
        </p:spPr>
        <p:txBody>
          <a:bodyPr vert="horz" lIns="94348" tIns="47174" rIns="94348" bIns="47174" rtlCol="0" anchor="b"/>
          <a:lstStyle>
            <a:lvl1pPr algn="l">
              <a:defRPr sz="1200"/>
            </a:lvl1pPr>
          </a:lstStyle>
          <a:p>
            <a:pPr rtl="0"/>
            <a:endParaRPr/>
          </a:p>
        </p:txBody>
      </p:sp>
      <p:sp>
        <p:nvSpPr>
          <p:cNvPr id="5" name="Slide Number Placeholder 4"/>
          <p:cNvSpPr>
            <a:spLocks noGrp="1"/>
          </p:cNvSpPr>
          <p:nvPr>
            <p:ph type="sldNum" sz="quarter" idx="3"/>
          </p:nvPr>
        </p:nvSpPr>
        <p:spPr>
          <a:xfrm>
            <a:off x="4023992" y="9721107"/>
            <a:ext cx="3078427" cy="511730"/>
          </a:xfrm>
          <a:prstGeom prst="rect">
            <a:avLst/>
          </a:prstGeom>
        </p:spPr>
        <p:txBody>
          <a:bodyPr vert="horz" lIns="94348" tIns="47174" rIns="94348" bIns="47174" rtlCol="0" anchor="b"/>
          <a:lstStyle>
            <a:lvl1pPr algn="r">
              <a:defRPr sz="1200"/>
            </a:lvl1pPr>
          </a:lstStyle>
          <a:p>
            <a:pPr rtl="0"/>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29.141"/>
    </inkml:context>
    <inkml:brush xml:id="br0">
      <inkml:brushProperty name="width" value="0.05" units="cm"/>
      <inkml:brushProperty name="height" value="0.05" units="cm"/>
      <inkml:brushProperty name="color" value="#E71224"/>
    </inkml:brush>
  </inkml:definitions>
  <inkml:trace contextRef="#ctx0" brushRef="#br0">163 363 24575,'1'-44'0,"-2"-55"0,0 87 0,-1 0 0,0 0 0,-1 0 0,0 1 0,0-1 0,-6-11 0,8 22 0,-7-17 0,-1 0 0,0 0 0,-2 1 0,-19-26 0,30 42 0,-1 1 0,1-1 0,-1 0 0,1 1 0,0-1 0,-1 0 0,0 1 0,1-1 0,-1 1 0,1-1 0,-1 1 0,1-1 0,-1 1 0,0 0 0,1-1 0,-1 1 0,0 0 0,0-1 0,1 1 0,-1 0 0,0 0 0,0 0 0,1 0 0,-1 0 0,0 0 0,0 0 0,1 0 0,-1 0 0,0 0 0,0 0 0,1 0 0,-1 0 0,0 1 0,0-1 0,1 0 0,-1 0 0,0 1 0,1-1 0,-1 1 0,0-1 0,0 2 0,-2 1 0,0 1 0,0 0 0,1 1 0,0-1 0,-4 9 0,-4 7 0,-5 9 0,32-43 0,-10 7 38,1 0 0,0 0 0,0 0 0,1 1 0,0 1 0,-1 0 0,2 0 0,18-7 0,-21 9-145,-1 2 0,0-1 1,1 1-1,-1 0 0,1 0 1,-1 0-1,1 1 0,-1 0 1,1 1-1,-1-1 0,1 1 1,-1 1-1,1-1 0,-1 1 1,7 3-1,13 8-6719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35.852"/>
    </inkml:context>
    <inkml:brush xml:id="br0">
      <inkml:brushProperty name="width" value="0.05" units="cm"/>
      <inkml:brushProperty name="height" value="0.05" units="cm"/>
      <inkml:brushProperty name="color" value="#E71224"/>
    </inkml:brush>
  </inkml:definitions>
  <inkml:trace contextRef="#ctx0" brushRef="#br0">2 1058 24575,'-2'-97'0,"5"-109"0,-2 200 0,0 0 0,1 1 0,-1-1 0,2 0 0,-1 1 0,0 0 0,1-1 0,0 1 0,0 0 0,1 1 0,-1-1 0,1 0 0,0 1 0,9-8 0,2 0 0,0 0 0,1 1 0,21-11 0,-29 18 0,-1-2 0,0 1 0,12-12 0,6-5 0,-18 16 0,-1 0 0,0 0 0,0 0 0,0-1 0,-1 0 0,0 0 0,0 0 0,-1 0 0,0-1 0,0 0 0,-1 0 0,0 0 0,-1 0 0,1-1 0,1-13 0,-1-10 0,-1 1 0,-4-64 0,0 34 0,2 30 0,1 1 0,1-1 0,1 1 0,9-33 0,-9 42 0,-3 21 0,0 0 0,0 0 0,0 0 0,0 0 0,0 0 0,0-1 0,0 1 0,0 0 0,0 0 0,0 0 0,0 0 0,0-1 0,-1 1 0,1 0 0,0 0 0,0 0 0,0 0 0,0 0 0,0 0 0,0-1 0,0 1 0,-1 0 0,1 0 0,0 0 0,0 0 0,0 0 0,0 0 0,0 0 0,0 0 0,-1 0 0,1 0 0,0 0 0,0 0 0,0 0 0,0 0 0,-1 0 0,1 0 0,0 0 0,0 0 0,0 0 0,0 0 0,0 0 0,-1 0 0,1 0 0,0 0 0,0 0 0,0 0 0,-25 21 0,24-20 0,-29 35 0,23-26 0,0-1 0,-14 15 0,13-17 0,3-4 0,1 1 0,0-1 0,-1 1 0,2 1 0,-1-1 0,0 0 0,1 1 0,0 0 0,0 0 0,-3 6 0,9-13 0,0 1 0,0 0 0,0-1 0,-1 1 0,1-1 0,4-3 0,37-27 0,-16 13 0,32-29 0,-56 44 0,0 0 0,0 1 0,1 0 0,-1 0 0,1 0 0,0 0 0,5-1 0,-9 3 0,0 1 0,1-1 0,-1 1 0,0 0 0,0-1 0,1 1 0,-1 0 0,0 0 0,1 0 0,-1 0 0,0 0 0,0 0 0,1 1 0,-1-1 0,0 0 0,0 1 0,1-1 0,-1 1 0,0-1 0,0 1 0,0 0 0,0-1 0,0 1 0,0 0 0,0 0 0,0 0 0,0-1 0,0 1 0,0 0 0,0 0 0,0 1 0,-1-1 0,1 0 0,-1 0 0,2 2 0,11 29 295,-10-23-710,1 0 0,0 0 0,9 14 0,-1-7-6411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42.280"/>
    </inkml:context>
    <inkml:brush xml:id="br0">
      <inkml:brushProperty name="width" value="0.05" units="cm"/>
      <inkml:brushProperty name="height" value="0.05" units="cm"/>
      <inkml:brushProperty name="color" value="#E71224"/>
    </inkml:brush>
  </inkml:definitions>
  <inkml:trace contextRef="#ctx0" brushRef="#br0">0 1 24575,'0'1'0,"1"1"0,-1-1 0,1 0 0,-1 1 0,1-1 0,-1 1 0,1-1 0,0 0 0,0 0 0,0 1 0,0-1 0,0 0 0,0 0 0,0 0 0,0 0 0,0 0 0,2 1 0,27 18 0,-16-12 0,2 3 0,1-1 0,0 0 0,1-2 0,0 0 0,0-1 0,27 7 0,-30-9 0,0 1 0,24 11 0,-28-11 0,0-1 0,0 0 0,1-1 0,-1 0 0,22 3 0,-29-6 0,117 18 0,-103-15 0,0 1 0,0 1 0,-1 1 0,27 14 0,-21-11 0,1 0 0,-1-1 0,2-1 0,-1-1 0,1-1 0,0-2 0,0 0 0,51 0 0,-63-4-273,-1 1 0,1 1 0,-1 0 0,17 5 0,-9-1-6553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44.882"/>
    </inkml:context>
    <inkml:brush xml:id="br0">
      <inkml:brushProperty name="width" value="0.05" units="cm"/>
      <inkml:brushProperty name="height" value="0.05" units="cm"/>
      <inkml:brushProperty name="color" value="#E71224"/>
    </inkml:brush>
  </inkml:definitions>
  <inkml:trace contextRef="#ctx0" brushRef="#br0">140 1 24575,'1'0'0,"0"0"0,0 0 0,0 0 0,0 1 0,0-1 0,0 0 0,0 1 0,-1-1 0,1 1 0,0-1 0,0 1 0,0-1 0,-1 1 0,1 0 0,0-1 0,-1 1 0,1 0 0,0-1 0,-1 1 0,1 0 0,-1 0 0,1 0 0,-1 0 0,0 0 0,1-1 0,-1 2 0,8 30 0,-6-22 0,25 87 0,-24-89 0,0 1 0,1-1 0,-1 0 0,2-1 0,-1 1 0,1-1 0,8 10 0,6 9 0,-18-25 0,0 0 0,0 0 0,0 1 0,-1-1 0,1 0 0,0 1 0,-1-1 0,1 1 0,-1-1 0,1 0 0,-1 1 0,0-1 0,1 1 0,-1 0 0,0-1 0,0 1 0,0-1 0,0 1 0,0-1 0,-1 1 0,1 1 0,-1-2 0,0 0 0,0 1 0,0-1 0,0 0 0,0 0 0,-1 0 0,1 0 0,0 0 0,0 0 0,-1 0 0,1-1 0,-1 1 0,1 0 0,0-1 0,-1 1 0,1-1 0,-1 1 0,0-1 0,1 0 0,-3 1 0,-10 1 19,-172 23-1403,153-23-5442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52.764"/>
    </inkml:context>
    <inkml:brush xml:id="br0">
      <inkml:brushProperty name="width" value="0.05" units="cm"/>
      <inkml:brushProperty name="height" value="0.05" units="cm"/>
      <inkml:brushProperty name="color" value="#E71224"/>
    </inkml:brush>
  </inkml:definitions>
  <inkml:trace contextRef="#ctx0" brushRef="#br0">58 1 24575,'0'40'0,"-1"-16"0,1 0 0,1-1 0,1 1 0,8 39 0,33 131 0,-42-190 0,-1 0 0,1-1 0,-1 1 0,0-1 0,0 1 0,-1-1 0,1 1 0,-1 0 0,-1 4 0,2-8 0,0 1 0,0 0 0,-1-1 0,1 1 0,0-1 0,-1 1 0,1-1 0,0 0 0,-1 1 0,1-1 0,0 1 0,-1-1 0,1 0 0,-1 1 0,1-1 0,-1 0 0,1 1 0,-1-1 0,1 0 0,-1 0 0,0 0 0,1 1 0,-2-1 0,1 0 0,-1 0 0,1-1 0,0 1 0,-1 0 0,1-1 0,-1 1 0,1-1 0,0 1 0,-1-1 0,1 0 0,0 1 0,0-1 0,-3-2 0,-26-22 0,-13-8 0,38 30 0,11 5 0,15 6 0,-6-5 0,0 0 0,0-2 0,0 0 0,16-1 0,-26 0 0,0 0 0,-1-1 0,1 0 0,0 0 0,-1 0 0,1-1 0,-1 1 0,1-1 0,-1 0 0,0 0 0,1-1 0,-1 1 0,-1-1 0,1 0 0,0 0 0,6-7 0,29-49-1365,-27 38-5461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58.012"/>
    </inkml:context>
    <inkml:brush xml:id="br0">
      <inkml:brushProperty name="width" value="0.05" units="cm"/>
      <inkml:brushProperty name="height" value="0.05" units="cm"/>
      <inkml:brushProperty name="color" value="#E71224"/>
    </inkml:brush>
  </inkml:definitions>
  <inkml:trace contextRef="#ctx0" brushRef="#br0">1 0 24575,'5'0'0,"7"0"0,6 0 0,6 0 0,3 5 0,3 2 0,1-1 0,1-1 0,-6-1-8191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5:01.784"/>
    </inkml:context>
    <inkml:brush xml:id="br0">
      <inkml:brushProperty name="width" value="0.05" units="cm"/>
      <inkml:brushProperty name="height" value="0.05" units="cm"/>
      <inkml:brushProperty name="color" value="#E71224"/>
    </inkml:brush>
  </inkml:definitions>
  <inkml:trace contextRef="#ctx0" brushRef="#br0">1 0 24575,'0'5'0,"0"7"0,5 6 0,6 0 0,3 3 0,3 2 0,4-2 0,-2 0 0,-9-4 0,-6 1 0,-9-2 0,-9-5 0,-2 1 0,-3 0 0,-4-4 0,2-2-8191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5:08.519"/>
    </inkml:context>
    <inkml:brush xml:id="br0">
      <inkml:brushProperty name="width" value="0.05" units="cm"/>
      <inkml:brushProperty name="height" value="0.05" units="cm"/>
      <inkml:brushProperty name="color" value="#E71224"/>
    </inkml:brush>
  </inkml:definitions>
  <inkml:trace contextRef="#ctx0" brushRef="#br0">1 1 24575,'0'8'0,"1"0"0,1-1 0,-1 1 0,1 0 0,0-1 0,1 1 0,6 13 0,32 49 0,-35-60 0,25 34 0,-22-32 0,0 0 0,-1 0 0,0 1 0,7 18 0,8 20 0,2-2 0,2 0 0,3-2 0,51 63 0,-81-109 0,26 27 0,-11-20 0,-15-8 0,1 0 0,-1 0 0,1 0 0,-1 0 0,1 0 0,-1 0 0,0 0 0,1 0 0,-1 0 0,1 0 0,-1-1 0,1 1 0,-1 0 0,0 0 0,1 0 0,-1-1 0,0 1 0,1 0 0,-1-1 0,0 1 0,1 0 0,-1 0 0,0-1 0,0 1 0,1-1 0,-1 1 0,0 0 0,0-1 0,0 1 0,1-1 0,-1 0 0,1-6 0,1-1 0,-1 0 0,-1 0 0,0 0 0,0 0 0,0 1 0,-1-1 0,0 0 0,-3-9 0,0-9 0,-1-28 0,-6-37 0,9 78 0,-1 0 0,0 1 0,-1 0 0,-9-21 0,13 33 0,-1-1 0,1 1 0,0 0 0,0 0 0,0 0 0,-1 0 0,1 0 0,0 0 0,0 0 0,0 0 0,-1 1 0,1-1 0,0 0 0,0 0 0,0 0 0,-1 0 0,1 0 0,0 0 0,0 0 0,0 0 0,0 0 0,-1 1 0,1-1 0,0 0 0,0 0 0,0 0 0,0 0 0,0 0 0,-1 1 0,1-1 0,0 0 0,0 0 0,0 0 0,0 1 0,0-1 0,0 0 0,0 0 0,0 0 0,0 1 0,0-1 0,0 0 0,0 0 0,0 0 0,0 1 0,0-1 0,0 0 0,0 0 0,0 0 0,0 1 0,-5 16 0,4-14 0,-6 26 0,1 1 0,2 0 0,-1 37 0,0-9 0,5-55 0,0 0 0,0-1 0,-1 1 0,1 0 0,-1-1 0,1 1 0,-1-1 0,0 1 0,0-1 0,0 0 0,-1 1 0,1-1 0,-1 0 0,1 0 0,-1 1 0,0-2 0,1 1 0,-1 0 0,0 0 0,0 0 0,-1-1 0,1 1 0,0-1 0,-3 2 0,1-2 0,0 0 0,-1 0 0,1 0 0,-1-1 0,1 1 0,0-1 0,-1 0 0,1 0 0,-1 0 0,1-1 0,-1 0 0,1 0 0,-7-2 0,-38-11-1365,26 9-5461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5:10.206"/>
    </inkml:context>
    <inkml:brush xml:id="br0">
      <inkml:brushProperty name="width" value="0.05" units="cm"/>
      <inkml:brushProperty name="height" value="0.05" units="cm"/>
      <inkml:brushProperty name="color" value="#E71224"/>
    </inkml:brush>
  </inkml:definitions>
  <inkml:trace contextRef="#ctx0" brushRef="#br0">1 23 24575,'0'-5'0,"5"-1"0,7-1 0,1 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0"/>
          </a:xfrm>
          <a:prstGeom prst="rect">
            <a:avLst/>
          </a:prstGeom>
        </p:spPr>
        <p:txBody>
          <a:bodyPr vert="horz" lIns="94348" tIns="47174" rIns="94348" bIns="47174" rtlCol="0"/>
          <a:lstStyle>
            <a:lvl1pPr algn="l">
              <a:defRPr sz="1200"/>
            </a:lvl1pPr>
          </a:lstStyle>
          <a:p>
            <a:pPr rtl="0"/>
            <a:endParaRPr/>
          </a:p>
        </p:txBody>
      </p:sp>
      <p:sp>
        <p:nvSpPr>
          <p:cNvPr id="3" name="Date Placeholder 2"/>
          <p:cNvSpPr>
            <a:spLocks noGrp="1"/>
          </p:cNvSpPr>
          <p:nvPr>
            <p:ph type="dt" idx="1"/>
          </p:nvPr>
        </p:nvSpPr>
        <p:spPr>
          <a:xfrm>
            <a:off x="4023992" y="0"/>
            <a:ext cx="3078427" cy="511730"/>
          </a:xfrm>
          <a:prstGeom prst="rect">
            <a:avLst/>
          </a:prstGeom>
        </p:spPr>
        <p:txBody>
          <a:bodyPr vert="horz" lIns="94348" tIns="47174" rIns="94348" bIns="47174" rtlCol="0"/>
          <a:lstStyle>
            <a:lvl1pPr algn="r">
              <a:defRPr sz="1200"/>
            </a:lvl1pPr>
          </a:lstStyle>
          <a:p>
            <a:pPr rtl="0"/>
            <a:r>
              <a:rPr lang="en-US"/>
              <a:t>2/8/2016</a:t>
            </a:r>
            <a:endParaRPr/>
          </a:p>
        </p:txBody>
      </p:sp>
      <p:sp>
        <p:nvSpPr>
          <p:cNvPr id="4" name="Slide Image Placeholder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4348" tIns="47174" rIns="94348" bIns="47174" rtlCol="0" anchor="ctr"/>
          <a:lstStyle/>
          <a:p>
            <a:pPr rtl="0"/>
            <a:endParaRPr/>
          </a:p>
        </p:txBody>
      </p:sp>
      <p:sp>
        <p:nvSpPr>
          <p:cNvPr id="5" name="Notes Placeholder 4"/>
          <p:cNvSpPr>
            <a:spLocks noGrp="1"/>
          </p:cNvSpPr>
          <p:nvPr>
            <p:ph type="body" sz="quarter" idx="3"/>
          </p:nvPr>
        </p:nvSpPr>
        <p:spPr>
          <a:xfrm>
            <a:off x="710407" y="4861442"/>
            <a:ext cx="5683250" cy="4605576"/>
          </a:xfrm>
          <a:prstGeom prst="rect">
            <a:avLst/>
          </a:prstGeom>
        </p:spPr>
        <p:txBody>
          <a:bodyPr vert="horz" lIns="94348" tIns="47174" rIns="94348" bIns="47174" rtlCol="0"/>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6" name="Footer Placeholder 5"/>
          <p:cNvSpPr>
            <a:spLocks noGrp="1"/>
          </p:cNvSpPr>
          <p:nvPr>
            <p:ph type="ftr" sz="quarter" idx="4"/>
          </p:nvPr>
        </p:nvSpPr>
        <p:spPr>
          <a:xfrm>
            <a:off x="0" y="9721107"/>
            <a:ext cx="3078427" cy="511730"/>
          </a:xfrm>
          <a:prstGeom prst="rect">
            <a:avLst/>
          </a:prstGeom>
        </p:spPr>
        <p:txBody>
          <a:bodyPr vert="horz" lIns="94348" tIns="47174" rIns="94348" bIns="47174" rtlCol="0" anchor="b"/>
          <a:lstStyle>
            <a:lvl1pPr algn="l">
              <a:defRPr sz="1200"/>
            </a:lvl1pPr>
          </a:lstStyle>
          <a:p>
            <a:pPr rtl="0"/>
            <a:endParaRPr/>
          </a:p>
        </p:txBody>
      </p:sp>
      <p:sp>
        <p:nvSpPr>
          <p:cNvPr id="7" name="Slide Number Placeholder 6"/>
          <p:cNvSpPr>
            <a:spLocks noGrp="1"/>
          </p:cNvSpPr>
          <p:nvPr>
            <p:ph type="sldNum" sz="quarter" idx="5"/>
          </p:nvPr>
        </p:nvSpPr>
        <p:spPr>
          <a:xfrm>
            <a:off x="4023992" y="9721107"/>
            <a:ext cx="3078427" cy="511730"/>
          </a:xfrm>
          <a:prstGeom prst="rect">
            <a:avLst/>
          </a:prstGeom>
        </p:spPr>
        <p:txBody>
          <a:bodyPr vert="horz" lIns="94348" tIns="47174" rIns="94348" bIns="47174" rtlCol="0" anchor="b"/>
          <a:lstStyle>
            <a:lvl1pPr algn="r">
              <a:defRPr sz="1200"/>
            </a:lvl1pPr>
          </a:lstStyle>
          <a:p>
            <a:pPr rtl="0"/>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elleten.gov.tr/tam-metin/224/eng#fn3"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belleten.gov.tr/tam-metin/224/eng#fn5" TargetMode="External"/><Relationship Id="rId4" Type="http://schemas.openxmlformats.org/officeDocument/2006/relationships/hyperlink" Target="https://belleten.gov.tr/tam-metin/224/eng#fn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Jesus amongst the churches and he has them in his hand. In the Heavenlies.  2</a:t>
            </a:r>
            <a:r>
              <a:rPr lang="en-GB" baseline="30000" dirty="0"/>
              <a:t>nd</a:t>
            </a:r>
            <a:r>
              <a:rPr lang="en-GB" dirty="0"/>
              <a:t> Church Andy’s Ephesus “Find your First Love”</a:t>
            </a:r>
          </a:p>
          <a:p>
            <a:r>
              <a:rPr lang="en-GB" dirty="0"/>
              <a:t>Message to the Spiritual Messager/Influencer Stars in His Hand. Guardian Angel being over the Church. City wide., Angels Spectators of the church fellowship Paul 1 Cor 11v10; 1 Tim 5:21</a:t>
            </a:r>
          </a:p>
          <a:p>
            <a:endParaRPr lang="en-GB" dirty="0"/>
          </a:p>
        </p:txBody>
      </p:sp>
      <p:sp>
        <p:nvSpPr>
          <p:cNvPr id="4" name="Slide Number Placeholder 3"/>
          <p:cNvSpPr>
            <a:spLocks noGrp="1"/>
          </p:cNvSpPr>
          <p:nvPr>
            <p:ph type="sldNum" sz="quarter" idx="5"/>
          </p:nvPr>
        </p:nvSpPr>
        <p:spPr/>
        <p:txBody>
          <a:bodyPr/>
          <a:lstStyle/>
          <a:p>
            <a:pPr rtl="0"/>
            <a:fld id="{2E61351F-DBB1-4664-ADA9-83BC7CB8848D}" type="slidenum">
              <a:rPr lang="en-GB" smtClean="0"/>
              <a:t>1</a:t>
            </a:fld>
            <a:endParaRPr lang="en-GB"/>
          </a:p>
        </p:txBody>
      </p:sp>
    </p:spTree>
    <p:extLst>
      <p:ext uri="{BB962C8B-B14F-4D97-AF65-F5344CB8AC3E}">
        <p14:creationId xmlns:p14="http://schemas.microsoft.com/office/powerpoint/2010/main" val="263783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Polycarp Bishop Smyrna </a:t>
            </a:r>
            <a:r>
              <a:rPr lang="en-GB" sz="1800" kern="100" dirty="0">
                <a:solidFill>
                  <a:srgbClr val="333333"/>
                </a:solidFill>
                <a:effectLst/>
                <a:highlight>
                  <a:srgbClr val="FFFFFF"/>
                </a:highlight>
                <a:latin typeface="Constantia" panose="02030602050306030303" pitchFamily="18" charset="0"/>
                <a:ea typeface="Aptos" panose="020B0004020202020204" pitchFamily="34" charset="0"/>
                <a:cs typeface="Times New Roman" panose="02020603050405020304" pitchFamily="18" charset="0"/>
              </a:rPr>
              <a:t>burned by fire and then stabbed to death on Saturday, Feb. 23, 155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kern="100" dirty="0">
              <a:solidFill>
                <a:srgbClr val="333333"/>
              </a:solidFill>
              <a:effectLst/>
              <a:highlight>
                <a:srgbClr val="FFFFFF"/>
              </a:highlight>
              <a:latin typeface="Constantia" panose="02030602050306030303"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10</a:t>
            </a:fld>
            <a:endParaRPr lang="en-GB"/>
          </a:p>
        </p:txBody>
      </p:sp>
    </p:spTree>
    <p:extLst>
      <p:ext uri="{BB962C8B-B14F-4D97-AF65-F5344CB8AC3E}">
        <p14:creationId xmlns:p14="http://schemas.microsoft.com/office/powerpoint/2010/main" val="3506988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837" indent="-294837">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11</a:t>
            </a:fld>
            <a:endParaRPr lang="en-GB"/>
          </a:p>
        </p:txBody>
      </p:sp>
    </p:spTree>
    <p:extLst>
      <p:ext uri="{BB962C8B-B14F-4D97-AF65-F5344CB8AC3E}">
        <p14:creationId xmlns:p14="http://schemas.microsoft.com/office/powerpoint/2010/main" val="173863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902" indent="-176902">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12</a:t>
            </a:fld>
            <a:endParaRPr lang="en-GB"/>
          </a:p>
        </p:txBody>
      </p:sp>
    </p:spTree>
    <p:extLst>
      <p:ext uri="{BB962C8B-B14F-4D97-AF65-F5344CB8AC3E}">
        <p14:creationId xmlns:p14="http://schemas.microsoft.com/office/powerpoint/2010/main" val="3885297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902" indent="-176902">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13</a:t>
            </a:fld>
            <a:endParaRPr lang="en-GB"/>
          </a:p>
        </p:txBody>
      </p:sp>
    </p:spTree>
    <p:extLst>
      <p:ext uri="{BB962C8B-B14F-4D97-AF65-F5344CB8AC3E}">
        <p14:creationId xmlns:p14="http://schemas.microsoft.com/office/powerpoint/2010/main" val="319806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14</a:t>
            </a:fld>
            <a:endParaRPr lang="en-GB"/>
          </a:p>
        </p:txBody>
      </p:sp>
    </p:spTree>
    <p:extLst>
      <p:ext uri="{BB962C8B-B14F-4D97-AF65-F5344CB8AC3E}">
        <p14:creationId xmlns:p14="http://schemas.microsoft.com/office/powerpoint/2010/main" val="113028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15</a:t>
            </a:fld>
            <a:endParaRPr lang="en-GB"/>
          </a:p>
        </p:txBody>
      </p:sp>
    </p:spTree>
    <p:extLst>
      <p:ext uri="{BB962C8B-B14F-4D97-AF65-F5344CB8AC3E}">
        <p14:creationId xmlns:p14="http://schemas.microsoft.com/office/powerpoint/2010/main" val="309499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16</a:t>
            </a:fld>
            <a:endParaRPr lang="en-GB"/>
          </a:p>
        </p:txBody>
      </p:sp>
    </p:spTree>
    <p:extLst>
      <p:ext uri="{BB962C8B-B14F-4D97-AF65-F5344CB8AC3E}">
        <p14:creationId xmlns:p14="http://schemas.microsoft.com/office/powerpoint/2010/main" val="64485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E61351F-DBB1-4664-ADA9-83BC7CB8848D}" type="slidenum">
              <a:rPr lang="en-GB" smtClean="0"/>
              <a:t>2</a:t>
            </a:fld>
            <a:endParaRPr lang="en-GB"/>
          </a:p>
        </p:txBody>
      </p:sp>
    </p:spTree>
    <p:extLst>
      <p:ext uri="{BB962C8B-B14F-4D97-AF65-F5344CB8AC3E}">
        <p14:creationId xmlns:p14="http://schemas.microsoft.com/office/powerpoint/2010/main" val="178354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837" indent="-294837">
              <a:buFont typeface="Arial" panose="020B0604020202020204" pitchFamily="34" charset="0"/>
              <a:buChar char="•"/>
            </a:pPr>
            <a:r>
              <a:rPr lang="en-GB" sz="1400" b="1" dirty="0">
                <a:solidFill>
                  <a:schemeClr val="tx2"/>
                </a:solidFill>
              </a:rPr>
              <a:t>Geographically, this was known as the ‘Province of Asia’ in Roman times.</a:t>
            </a:r>
          </a:p>
          <a:p>
            <a:pPr marL="294837" indent="-294837">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3</a:t>
            </a:fld>
            <a:endParaRPr lang="en-GB"/>
          </a:p>
        </p:txBody>
      </p:sp>
    </p:spTree>
    <p:extLst>
      <p:ext uri="{BB962C8B-B14F-4D97-AF65-F5344CB8AC3E}">
        <p14:creationId xmlns:p14="http://schemas.microsoft.com/office/powerpoint/2010/main" val="2132374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837" indent="-294837">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4</a:t>
            </a:fld>
            <a:endParaRPr lang="en-GB"/>
          </a:p>
        </p:txBody>
      </p:sp>
    </p:spTree>
    <p:extLst>
      <p:ext uri="{BB962C8B-B14F-4D97-AF65-F5344CB8AC3E}">
        <p14:creationId xmlns:p14="http://schemas.microsoft.com/office/powerpoint/2010/main" val="396904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837" indent="-294837">
              <a:buFont typeface="Arial" panose="020B0604020202020204" pitchFamily="34" charset="0"/>
              <a:buChar char="•"/>
            </a:pPr>
            <a:endParaRPr lang="en-GB" sz="1400" b="1" dirty="0">
              <a:solidFill>
                <a:schemeClr val="tx2"/>
              </a:solidFill>
            </a:endParaRPr>
          </a:p>
          <a:p>
            <a:r>
              <a:rPr lang="en-GB" sz="1400" b="1" dirty="0">
                <a:solidFill>
                  <a:schemeClr val="tx2"/>
                </a:solidFill>
              </a:rPr>
              <a:t>Beautiful Port City. River  </a:t>
            </a:r>
            <a:r>
              <a:rPr lang="en-GB" sz="1400" b="1" dirty="0" err="1">
                <a:solidFill>
                  <a:schemeClr val="tx2"/>
                </a:solidFill>
              </a:rPr>
              <a:t>Fragant</a:t>
            </a:r>
            <a:r>
              <a:rPr lang="en-GB" sz="1400" b="1" dirty="0">
                <a:solidFill>
                  <a:schemeClr val="tx2"/>
                </a:solidFill>
              </a:rPr>
              <a:t> Groves </a:t>
            </a:r>
            <a:r>
              <a:rPr lang="en-GB" sz="2000" b="0" i="0" dirty="0">
                <a:solidFill>
                  <a:srgbClr val="222222"/>
                </a:solidFill>
                <a:effectLst/>
                <a:highlight>
                  <a:srgbClr val="FFFFFF"/>
                </a:highlight>
                <a:latin typeface="Times New Roman" panose="02020603050405020304" pitchFamily="18" charset="0"/>
              </a:rPr>
              <a:t>Apollonius  “the crown of Smyrna” was a familiar phrase with the Smyrnaeans; and there can be no doubt that the phrase arose form the appearance of the hill Pagos, with the stately public buildings on its rounded top and the city spreading out down its rounded sloping sides. However bad Frodo stated Strider” Look fairer smell fouler”, Lord of the Rings. Head Temples at top the hill.</a:t>
            </a:r>
          </a:p>
          <a:p>
            <a:endParaRPr lang="en-GB" sz="2000" b="0" i="0" dirty="0">
              <a:solidFill>
                <a:srgbClr val="222222"/>
              </a:solidFill>
              <a:effectLst/>
              <a:highlight>
                <a:srgbClr val="FFFFFF"/>
              </a:highlight>
              <a:latin typeface="Times New Roman" panose="02020603050405020304" pitchFamily="18" charset="0"/>
            </a:endParaRPr>
          </a:p>
          <a:p>
            <a:endParaRPr lang="en-GB" sz="2000" b="0" i="0" dirty="0">
              <a:solidFill>
                <a:srgbClr val="222222"/>
              </a:solidFill>
              <a:effectLst/>
              <a:highlight>
                <a:srgbClr val="FFFFFF"/>
              </a:highlight>
              <a:latin typeface="Times New Roman" panose="02020603050405020304" pitchFamily="18" charset="0"/>
            </a:endParaRPr>
          </a:p>
          <a:p>
            <a:endParaRPr lang="en-GB" sz="2000" b="0" i="0" dirty="0">
              <a:solidFill>
                <a:srgbClr val="222222"/>
              </a:solidFill>
              <a:effectLst/>
              <a:highlight>
                <a:srgbClr val="FFFFFF"/>
              </a:highlight>
              <a:latin typeface="Times New Roman" panose="02020603050405020304" pitchFamily="18" charset="0"/>
            </a:endParaRPr>
          </a:p>
          <a:p>
            <a:pPr>
              <a:spcBef>
                <a:spcPts val="300"/>
              </a:spcBef>
            </a:pPr>
            <a:r>
              <a:rPr lang="en-GB" sz="1800" dirty="0">
                <a:solidFill>
                  <a:srgbClr val="000000"/>
                </a:solidFill>
                <a:effectLst/>
                <a:highlight>
                  <a:srgbClr val="F9FAFB"/>
                </a:highlight>
                <a:latin typeface="Arial" panose="020B0604020202020204" pitchFamily="34" charset="0"/>
                <a:ea typeface="Times New Roman" panose="02020603050405020304" pitchFamily="18" charset="0"/>
              </a:rPr>
              <a:t>Smyrna - myrrh, a bitter gum and costly perfume which exudes from a certain tree or shrub in Arabia and Ethiopia, or is obtained by incisions made in the bark: as an antiseptic it was used for embalming</a:t>
            </a:r>
            <a:endParaRPr lang="en-GB" sz="1800" dirty="0">
              <a:effectLst/>
              <a:highlight>
                <a:srgbClr val="F9FAFB"/>
              </a:highlight>
              <a:latin typeface="Times New Roman" panose="02020603050405020304" pitchFamily="18" charset="0"/>
              <a:ea typeface="Times New Roman" panose="02020603050405020304" pitchFamily="18" charset="0"/>
            </a:endParaRPr>
          </a:p>
          <a:p>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5</a:t>
            </a:fld>
            <a:endParaRPr lang="en-GB"/>
          </a:p>
        </p:txBody>
      </p:sp>
    </p:spTree>
    <p:extLst>
      <p:ext uri="{BB962C8B-B14F-4D97-AF65-F5344CB8AC3E}">
        <p14:creationId xmlns:p14="http://schemas.microsoft.com/office/powerpoint/2010/main" val="2540134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837" indent="-294837">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6</a:t>
            </a:fld>
            <a:endParaRPr lang="en-GB"/>
          </a:p>
        </p:txBody>
      </p:sp>
    </p:spTree>
    <p:extLst>
      <p:ext uri="{BB962C8B-B14F-4D97-AF65-F5344CB8AC3E}">
        <p14:creationId xmlns:p14="http://schemas.microsoft.com/office/powerpoint/2010/main" val="2477285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902" indent="-176902">
              <a:buFont typeface="Arial" panose="020B0604020202020204" pitchFamily="34" charset="0"/>
              <a:buChar char="•"/>
            </a:pPr>
            <a:r>
              <a:rPr lang="en-GB" sz="1400" b="1" dirty="0">
                <a:solidFill>
                  <a:schemeClr val="tx2"/>
                </a:solidFill>
              </a:rPr>
              <a:t>WM Ramsey 7 Churches</a:t>
            </a:r>
          </a:p>
          <a:p>
            <a:pPr marL="176902" indent="-176902">
              <a:buFont typeface="Arial" panose="020B0604020202020204" pitchFamily="34" charset="0"/>
              <a:buChar char="•"/>
            </a:pPr>
            <a:r>
              <a:rPr lang="en-GB" sz="1400" b="1" dirty="0">
                <a:solidFill>
                  <a:schemeClr val="tx2"/>
                </a:solidFill>
              </a:rPr>
              <a:t>Nemesis Fate</a:t>
            </a:r>
          </a:p>
          <a:p>
            <a:pPr marL="176902" indent="-176902">
              <a:buFont typeface="Arial" panose="020B0604020202020204" pitchFamily="34" charset="0"/>
              <a:buChar char="•"/>
            </a:pPr>
            <a:r>
              <a:rPr lang="en-GB" sz="1400" b="1" dirty="0">
                <a:solidFill>
                  <a:schemeClr val="tx2"/>
                </a:solidFill>
              </a:rPr>
              <a:t>Meles</a:t>
            </a:r>
          </a:p>
          <a:p>
            <a:pPr marL="176902" indent="-176902">
              <a:buFont typeface="Arial" panose="020B0604020202020204" pitchFamily="34" charset="0"/>
              <a:buChar char="•"/>
            </a:pPr>
            <a:r>
              <a:rPr lang="en-GB" sz="2000" b="0" i="0" dirty="0">
                <a:solidFill>
                  <a:srgbClr val="E8E8E8"/>
                </a:solidFill>
                <a:effectLst/>
                <a:highlight>
                  <a:srgbClr val="1F1F1F"/>
                </a:highlight>
                <a:latin typeface="Google Sans"/>
              </a:rPr>
              <a:t>That Nemesis was worshipped at Smyrna, where she was held equal to the mother goddess, is </a:t>
            </a:r>
            <a:r>
              <a:rPr lang="en-GB" sz="2000" b="0" i="0" dirty="0">
                <a:solidFill>
                  <a:srgbClr val="E2EEFF"/>
                </a:solidFill>
                <a:effectLst/>
                <a:latin typeface="Google Sans"/>
              </a:rPr>
              <a:t>attributed to the hubris</a:t>
            </a:r>
            <a:r>
              <a:rPr lang="en-GB" sz="2000" b="0" i="0" dirty="0">
                <a:solidFill>
                  <a:srgbClr val="E8E8E8"/>
                </a:solidFill>
                <a:effectLst/>
                <a:highlight>
                  <a:srgbClr val="1F1F1F"/>
                </a:highlight>
                <a:latin typeface="Google Sans"/>
              </a:rPr>
              <a:t> which caused the city's ruin in the war waged against the Lydians in the 6th century B.C.E.. Twin two peaks/hill. Two Cites. The Mother of Nemesis, </a:t>
            </a:r>
            <a:r>
              <a:rPr lang="en-GB" sz="2000" b="0" i="0" dirty="0">
                <a:solidFill>
                  <a:srgbClr val="333333"/>
                </a:solidFill>
                <a:effectLst/>
                <a:highlight>
                  <a:srgbClr val="FAFAFA"/>
                </a:highlight>
                <a:latin typeface="Fire Sans"/>
              </a:rPr>
              <a:t>Nyx.[</a:t>
            </a:r>
            <a:r>
              <a:rPr lang="en-GB" sz="2000" b="1" i="0" u="none" strike="noStrike" dirty="0">
                <a:solidFill>
                  <a:srgbClr val="153959"/>
                </a:solidFill>
                <a:effectLst/>
                <a:highlight>
                  <a:srgbClr val="FAFAFA"/>
                </a:highlight>
                <a:latin typeface="Fire Sans"/>
                <a:hlinkClick r:id="rId3"/>
              </a:rPr>
              <a:t>3</a:t>
            </a:r>
            <a:r>
              <a:rPr lang="en-GB" sz="2000" b="0" i="0" dirty="0">
                <a:solidFill>
                  <a:srgbClr val="333333"/>
                </a:solidFill>
                <a:effectLst/>
                <a:highlight>
                  <a:srgbClr val="FAFAFA"/>
                </a:highlight>
                <a:latin typeface="Fire Sans"/>
              </a:rPr>
              <a:t>] Nemesis was the product of the personification of the concept of Divine Punishment/Revenge[</a:t>
            </a:r>
            <a:r>
              <a:rPr lang="en-GB" sz="2000" b="1" i="0" u="none" strike="noStrike" dirty="0">
                <a:solidFill>
                  <a:srgbClr val="153959"/>
                </a:solidFill>
                <a:effectLst/>
                <a:highlight>
                  <a:srgbClr val="FAFAFA"/>
                </a:highlight>
                <a:latin typeface="Fire Sans"/>
                <a:hlinkClick r:id="rId4"/>
              </a:rPr>
              <a:t>4</a:t>
            </a:r>
            <a:r>
              <a:rPr lang="en-GB" sz="2000" b="0" i="0" dirty="0">
                <a:solidFill>
                  <a:srgbClr val="333333"/>
                </a:solidFill>
                <a:effectLst/>
                <a:highlight>
                  <a:srgbClr val="FAFAFA"/>
                </a:highlight>
                <a:latin typeface="Fire Sans"/>
              </a:rPr>
              <a:t>] ; she was a deity who took precautions against excess, who punished the immoderation of humans, and also man’s excessive confidence in himself and his good fortune.[</a:t>
            </a:r>
            <a:r>
              <a:rPr lang="en-GB" sz="2000" b="1" i="0" u="none" strike="noStrike" dirty="0">
                <a:solidFill>
                  <a:srgbClr val="153959"/>
                </a:solidFill>
                <a:effectLst/>
                <a:highlight>
                  <a:srgbClr val="FAFAFA"/>
                </a:highlight>
                <a:latin typeface="Fire Sans"/>
                <a:hlinkClick r:id="rId5"/>
              </a:rPr>
              <a:t>5</a:t>
            </a:r>
            <a:r>
              <a:rPr lang="en-GB" sz="2000" b="0" i="0" dirty="0">
                <a:solidFill>
                  <a:srgbClr val="333333"/>
                </a:solidFill>
                <a:effectLst/>
                <a:highlight>
                  <a:srgbClr val="FAFAFA"/>
                </a:highlight>
                <a:latin typeface="Fire Sans"/>
              </a:rPr>
              <a:t>]</a:t>
            </a: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7</a:t>
            </a:fld>
            <a:endParaRPr lang="en-GB"/>
          </a:p>
        </p:txBody>
      </p:sp>
    </p:spTree>
    <p:extLst>
      <p:ext uri="{BB962C8B-B14F-4D97-AF65-F5344CB8AC3E}">
        <p14:creationId xmlns:p14="http://schemas.microsoft.com/office/powerpoint/2010/main" val="206559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902" indent="-176902">
              <a:buFont typeface="Arial" panose="020B0604020202020204" pitchFamily="34" charset="0"/>
              <a:buChar char="•"/>
            </a:pPr>
            <a:r>
              <a:rPr lang="en-GB" sz="1400" b="1" dirty="0">
                <a:solidFill>
                  <a:schemeClr val="tx2"/>
                </a:solidFill>
              </a:rPr>
              <a:t>Smyrna with the Modern City of Izmir in Background.</a:t>
            </a:r>
          </a:p>
        </p:txBody>
      </p:sp>
      <p:sp>
        <p:nvSpPr>
          <p:cNvPr id="4" name="Slide Number Placeholder 3"/>
          <p:cNvSpPr>
            <a:spLocks noGrp="1"/>
          </p:cNvSpPr>
          <p:nvPr>
            <p:ph type="sldNum" sz="quarter" idx="5"/>
          </p:nvPr>
        </p:nvSpPr>
        <p:spPr/>
        <p:txBody>
          <a:bodyPr/>
          <a:lstStyle/>
          <a:p>
            <a:pPr rtl="0"/>
            <a:fld id="{2E61351F-DBB1-4664-ADA9-83BC7CB8848D}" type="slidenum">
              <a:rPr lang="en-GB" smtClean="0"/>
              <a:t>8</a:t>
            </a:fld>
            <a:endParaRPr lang="en-GB"/>
          </a:p>
        </p:txBody>
      </p:sp>
    </p:spTree>
    <p:extLst>
      <p:ext uri="{BB962C8B-B14F-4D97-AF65-F5344CB8AC3E}">
        <p14:creationId xmlns:p14="http://schemas.microsoft.com/office/powerpoint/2010/main" val="576680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400" b="1" dirty="0">
              <a:solidFill>
                <a:schemeClr val="tx2"/>
              </a:solidFill>
            </a:endParaRPr>
          </a:p>
          <a:p>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9</a:t>
            </a:fld>
            <a:endParaRPr lang="en-GB"/>
          </a:p>
        </p:txBody>
      </p:sp>
    </p:spTree>
    <p:extLst>
      <p:ext uri="{BB962C8B-B14F-4D97-AF65-F5344CB8AC3E}">
        <p14:creationId xmlns:p14="http://schemas.microsoft.com/office/powerpoint/2010/main" val="1528103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rtlCol="0">
            <a:normAutofit/>
          </a:bodyPr>
          <a:lstStyle>
            <a:lvl1pPr>
              <a:defRPr sz="6000"/>
            </a:lvl1pPr>
          </a:lstStyle>
          <a:p>
            <a:pPr rtl="0"/>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endParaRPr lang="en-US" dirty="0"/>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Vertical Text Placeholder 2"/>
          <p:cNvSpPr>
            <a:spLocks noGrp="1"/>
          </p:cNvSpPr>
          <p:nvPr>
            <p:ph type="body" orient="vert" idx="1"/>
          </p:nvPr>
        </p:nvSpPr>
        <p:spPr/>
        <p:txBody>
          <a:bodyPr vert="eaVert" rtlCol="0"/>
          <a:lstStyle>
            <a:lvl5pPr>
              <a:defRPr/>
            </a:lvl5pPr>
            <a:lvl6pPr marL="1600200">
              <a:defRPr/>
            </a:lvl6pPr>
            <a:lvl7pPr marL="1874520">
              <a:defRPr/>
            </a:lvl7pPr>
            <a:lvl8pPr marL="2148840">
              <a:defRPr/>
            </a:lvl8pPr>
            <a:lvl9pPr marL="2423160">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rtlCol="0"/>
          <a:lstStyle/>
          <a:p>
            <a:pPr rtl="0"/>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idx="1"/>
          </p:nvPr>
        </p:nvSpPr>
        <p:spPr/>
        <p:txBody>
          <a:bodyPr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endParaRPr lang="en-US" dirty="0"/>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rtlCol="0" anchor="b">
            <a:normAutofit/>
          </a:bodyPr>
          <a:lstStyle>
            <a:lvl1pPr algn="l">
              <a:defRPr sz="4800" b="0" i="0" cap="none" baseline="0"/>
            </a:lvl1pPr>
          </a:lstStyle>
          <a:p>
            <a:pPr rtl="0"/>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lvl1pPr>
              <a:defRPr sz="1100"/>
            </a:lvl1pPr>
          </a:lstStyle>
          <a:p>
            <a:pPr rtl="0"/>
            <a:r>
              <a:rPr lang="en-US"/>
              <a:t>2/8/2016</a:t>
            </a:r>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rtlCol="0">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Content Placeholder 3"/>
          <p:cNvSpPr>
            <a:spLocks noGrp="1"/>
          </p:cNvSpPr>
          <p:nvPr>
            <p:ph sz="half" idx="2"/>
          </p:nvPr>
        </p:nvSpPr>
        <p:spPr>
          <a:xfrm>
            <a:off x="6202035" y="1676401"/>
            <a:ext cx="4700016" cy="4495800"/>
          </a:xfrm>
        </p:spPr>
        <p:txBody>
          <a:bodyPr rtlCol="0">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Date Placeholder 4"/>
          <p:cNvSpPr>
            <a:spLocks noGrp="1"/>
          </p:cNvSpPr>
          <p:nvPr>
            <p:ph type="dt" sz="half" idx="10"/>
          </p:nvPr>
        </p:nvSpPr>
        <p:spPr/>
        <p:txBody>
          <a:bodyPr rtlCol="0"/>
          <a:lstStyle>
            <a:lvl1pPr>
              <a:defRPr sz="1100"/>
            </a:lvl1pPr>
          </a:lstStyle>
          <a:p>
            <a:pPr rtl="0"/>
            <a:r>
              <a:rPr lang="en-US"/>
              <a:t>2/8/2016</a:t>
            </a:r>
            <a:endParaRPr lang="en-US" dirty="0"/>
          </a:p>
        </p:txBody>
      </p:sp>
      <p:sp>
        <p:nvSpPr>
          <p:cNvPr id="6" name="Footer Placeholder 5"/>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7" name="Slide Number Placeholder 6"/>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rtlCol="0"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1293813" y="2516457"/>
            <a:ext cx="4701142" cy="3655743"/>
          </a:xfrm>
        </p:spPr>
        <p:txBody>
          <a:bodyPr rtlCol="0"/>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Text Placeholder 4"/>
          <p:cNvSpPr>
            <a:spLocks noGrp="1"/>
          </p:cNvSpPr>
          <p:nvPr>
            <p:ph type="body" sz="quarter" idx="3"/>
          </p:nvPr>
        </p:nvSpPr>
        <p:spPr>
          <a:xfrm>
            <a:off x="6191754" y="1676399"/>
            <a:ext cx="4703259" cy="762001"/>
          </a:xfrm>
        </p:spPr>
        <p:txBody>
          <a:bodyPr rtlCol="0"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6" name="Content Placeholder 5"/>
          <p:cNvSpPr>
            <a:spLocks noGrp="1"/>
          </p:cNvSpPr>
          <p:nvPr>
            <p:ph sz="quarter" idx="4"/>
          </p:nvPr>
        </p:nvSpPr>
        <p:spPr>
          <a:xfrm>
            <a:off x="6191754" y="2516457"/>
            <a:ext cx="4703259" cy="3655743"/>
          </a:xfrm>
        </p:spPr>
        <p:txBody>
          <a:bodyPr rtlCol="0"/>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7" name="Date Placeholder 6"/>
          <p:cNvSpPr>
            <a:spLocks noGrp="1"/>
          </p:cNvSpPr>
          <p:nvPr>
            <p:ph type="dt" sz="half" idx="10"/>
          </p:nvPr>
        </p:nvSpPr>
        <p:spPr/>
        <p:txBody>
          <a:bodyPr rtlCol="0"/>
          <a:lstStyle>
            <a:lvl1pPr>
              <a:defRPr sz="1100"/>
            </a:lvl1pPr>
          </a:lstStyle>
          <a:p>
            <a:pPr rtl="0"/>
            <a:r>
              <a:rPr lang="en-US"/>
              <a:t>2/8/2016</a:t>
            </a:r>
            <a:endParaRPr lang="en-US" dirty="0"/>
          </a:p>
        </p:txBody>
      </p:sp>
      <p:sp>
        <p:nvSpPr>
          <p:cNvPr id="8" name="Footer Placeholder 7"/>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9" name="Slide Number Placeholder 8"/>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Date Placeholder 2"/>
          <p:cNvSpPr>
            <a:spLocks noGrp="1"/>
          </p:cNvSpPr>
          <p:nvPr>
            <p:ph type="dt" sz="half" idx="10"/>
          </p:nvPr>
        </p:nvSpPr>
        <p:spPr/>
        <p:txBody>
          <a:bodyPr rtlCol="0"/>
          <a:lstStyle>
            <a:lvl1pPr>
              <a:defRPr sz="1100"/>
            </a:lvl1pPr>
          </a:lstStyle>
          <a:p>
            <a:pPr rtl="0"/>
            <a:r>
              <a:rPr lang="en-US"/>
              <a:t>2/8/2016</a:t>
            </a:r>
            <a:endParaRPr lang="en-US" dirty="0"/>
          </a:p>
        </p:txBody>
      </p:sp>
      <p:sp>
        <p:nvSpPr>
          <p:cNvPr id="4" name="Footer Placeholder 3"/>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5" name="Slide Number Placeholder 4"/>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sz="1100"/>
            </a:lvl1pPr>
          </a:lstStyle>
          <a:p>
            <a:pPr rtl="0"/>
            <a:r>
              <a:rPr lang="en-US"/>
              <a:t>2/8/2016</a:t>
            </a:r>
            <a:endParaRPr lang="en-US" dirty="0"/>
          </a:p>
        </p:txBody>
      </p:sp>
      <p:sp>
        <p:nvSpPr>
          <p:cNvPr id="3" name="Footer Placeholder 2"/>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4" name="Slide Number Placeholder 3"/>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rtlCol="0" anchor="b">
            <a:normAutofit/>
          </a:bodyPr>
          <a:lstStyle>
            <a:lvl1pPr algn="l">
              <a:defRPr sz="3200" b="0"/>
            </a:lvl1pPr>
          </a:lstStyle>
          <a:p>
            <a:pPr rtl="0"/>
            <a:r>
              <a:rPr lang="en-US"/>
              <a:t>Click to edit Master title style</a:t>
            </a:r>
            <a:endParaRPr dirty="0"/>
          </a:p>
        </p:txBody>
      </p:sp>
      <p:sp>
        <p:nvSpPr>
          <p:cNvPr id="3" name="Content Placeholder 2"/>
          <p:cNvSpPr>
            <a:spLocks noGrp="1"/>
          </p:cNvSpPr>
          <p:nvPr>
            <p:ph idx="1"/>
          </p:nvPr>
        </p:nvSpPr>
        <p:spPr>
          <a:xfrm>
            <a:off x="1293813" y="685800"/>
            <a:ext cx="6172200"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Text Placeholder 3"/>
          <p:cNvSpPr>
            <a:spLocks noGrp="1"/>
          </p:cNvSpPr>
          <p:nvPr>
            <p:ph type="body" sz="half" idx="2"/>
          </p:nvPr>
        </p:nvSpPr>
        <p:spPr>
          <a:xfrm>
            <a:off x="7770811" y="4191000"/>
            <a:ext cx="3810000" cy="1524000"/>
          </a:xfrm>
        </p:spPr>
        <p:txBody>
          <a:bodyPr rtlCol="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5" name="Date Placeholder 4"/>
          <p:cNvSpPr>
            <a:spLocks noGrp="1"/>
          </p:cNvSpPr>
          <p:nvPr>
            <p:ph type="dt" sz="half" idx="10"/>
          </p:nvPr>
        </p:nvSpPr>
        <p:spPr/>
        <p:txBody>
          <a:bodyPr rtlCol="0"/>
          <a:lstStyle>
            <a:lvl1pPr>
              <a:defRPr sz="1100"/>
            </a:lvl1pPr>
          </a:lstStyle>
          <a:p>
            <a:pPr rtl="0"/>
            <a:r>
              <a:rPr lang="en-US"/>
              <a:t>2/8/2016</a:t>
            </a:r>
          </a:p>
        </p:txBody>
      </p:sp>
      <p:sp>
        <p:nvSpPr>
          <p:cNvPr id="6" name="Footer Placeholder 5"/>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7" name="Slide Number Placeholder 6"/>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rtlCol="0" anchor="b">
            <a:noAutofit/>
          </a:bodyPr>
          <a:lstStyle>
            <a:lvl1pPr algn="l">
              <a:defRPr sz="3200" b="0"/>
            </a:lvl1pPr>
          </a:lstStyle>
          <a:p>
            <a:pPr rtl="0"/>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endParaRPr/>
          </a:p>
        </p:txBody>
      </p:sp>
      <p:sp>
        <p:nvSpPr>
          <p:cNvPr id="4" name="Text Placeholder 3"/>
          <p:cNvSpPr>
            <a:spLocks noGrp="1"/>
          </p:cNvSpPr>
          <p:nvPr>
            <p:ph type="body" sz="half" idx="2"/>
          </p:nvPr>
        </p:nvSpPr>
        <p:spPr>
          <a:xfrm>
            <a:off x="7770812" y="4191000"/>
            <a:ext cx="3810000" cy="1524000"/>
          </a:xfrm>
        </p:spPr>
        <p:txBody>
          <a:bodyPr rtlCol="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en-US"/>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pPr rtl="0"/>
            <a:r>
              <a:rPr lang="en-US"/>
              <a:t>2/8/2016</a:t>
            </a:r>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6.png"/><Relationship Id="rId18" Type="http://schemas.openxmlformats.org/officeDocument/2006/relationships/customXml" Target="../ink/ink8.xml"/><Relationship Id="rId3" Type="http://schemas.openxmlformats.org/officeDocument/2006/relationships/image" Target="../media/image6.pn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customXml" Target="../ink/ink5.xml"/><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customXml" Target="../ink/ink4.xml"/><Relationship Id="rId19" Type="http://schemas.openxmlformats.org/officeDocument/2006/relationships/image" Target="../media/image19.png"/><Relationship Id="rId4" Type="http://schemas.openxmlformats.org/officeDocument/2006/relationships/customXml" Target="../ink/ink1.xml"/><Relationship Id="rId9" Type="http://schemas.openxmlformats.org/officeDocument/2006/relationships/image" Target="../media/image14.png"/><Relationship Id="rId14" Type="http://schemas.openxmlformats.org/officeDocument/2006/relationships/customXml" Target="../ink/ink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1844" y="476672"/>
            <a:ext cx="10153128" cy="2232248"/>
          </a:xfrm>
        </p:spPr>
        <p:txBody>
          <a:bodyPr rtlCol="0">
            <a:normAutofit fontScale="90000"/>
          </a:bodyPr>
          <a:lstStyle/>
          <a:p>
            <a:pPr algn="ctr" rtl="0"/>
            <a:r>
              <a:rPr lang="en-gb" sz="4800" b="1" dirty="0"/>
              <a:t>The Seven Churches of Revelation: </a:t>
            </a:r>
            <a:br>
              <a:rPr lang="en-gb" sz="4800" b="1" dirty="0"/>
            </a:br>
            <a:br>
              <a:rPr lang="en-gb" sz="3600" b="1" dirty="0"/>
            </a:br>
            <a:r>
              <a:rPr lang="en-GB" sz="4400" b="1" dirty="0">
                <a:solidFill>
                  <a:srgbClr val="0000FF"/>
                </a:solidFill>
              </a:rPr>
              <a:t>“Smyrna – Do not be Afraid but continue….even to the Point of Death”</a:t>
            </a:r>
            <a:endParaRPr lang="en-gb" sz="4400" b="1" dirty="0">
              <a:solidFill>
                <a:srgbClr val="0000FF"/>
              </a:solidFill>
            </a:endParaRPr>
          </a:p>
        </p:txBody>
      </p:sp>
      <p:sp>
        <p:nvSpPr>
          <p:cNvPr id="3" name="Subtitle 2"/>
          <p:cNvSpPr>
            <a:spLocks noGrp="1"/>
          </p:cNvSpPr>
          <p:nvPr>
            <p:ph type="subTitle" idx="1"/>
          </p:nvPr>
        </p:nvSpPr>
        <p:spPr>
          <a:xfrm>
            <a:off x="1293813" y="4267200"/>
            <a:ext cx="8458200" cy="2232248"/>
          </a:xfrm>
        </p:spPr>
        <p:txBody>
          <a:bodyPr rtlCol="0"/>
          <a:lstStyle/>
          <a:p>
            <a:pPr rtl="0"/>
            <a:r>
              <a:rPr lang="en-gb" b="1" dirty="0"/>
              <a:t>Jesus writes to the Church in Smyrna, one Seven Churches in the Province of Asia (now Western Turkey). Rev 2:8-11 </a:t>
            </a:r>
          </a:p>
          <a:p>
            <a:pPr rtl="0"/>
            <a:endParaRPr lang="en-GB" b="1" dirty="0"/>
          </a:p>
          <a:p>
            <a:pPr rtl="0"/>
            <a:r>
              <a:rPr lang="en-GB" b="1" dirty="0"/>
              <a:t>By Phil Grove, Thurrock Christian Fellowship</a:t>
            </a:r>
          </a:p>
          <a:p>
            <a:pPr rtl="0"/>
            <a:r>
              <a:rPr lang="en-GB" b="1" dirty="0"/>
              <a:t>19</a:t>
            </a:r>
            <a:r>
              <a:rPr lang="en-GB" b="1" baseline="30000" dirty="0"/>
              <a:t>th</a:t>
            </a:r>
            <a:r>
              <a:rPr lang="en-GB" b="1" dirty="0"/>
              <a:t> May 2024</a:t>
            </a:r>
            <a:endParaRPr lang="en-gb" b="1" dirty="0"/>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81000"/>
            <a:ext cx="9601200" cy="669925"/>
          </a:xfrm>
        </p:spPr>
        <p:txBody>
          <a:bodyPr rtlCol="0" anchor="b">
            <a:normAutofit/>
          </a:bodyPr>
          <a:lstStyle/>
          <a:p>
            <a:pPr rtl="0"/>
            <a:r>
              <a:rPr lang="en-GB" dirty="0"/>
              <a:t>The Ancient City of Smyrna</a:t>
            </a:r>
            <a:endParaRPr lang="en-gb" dirty="0"/>
          </a:p>
        </p:txBody>
      </p:sp>
      <p:sp>
        <p:nvSpPr>
          <p:cNvPr id="15" name="Text Placeholder 2">
            <a:extLst>
              <a:ext uri="{FF2B5EF4-FFF2-40B4-BE49-F238E27FC236}">
                <a16:creationId xmlns:a16="http://schemas.microsoft.com/office/drawing/2014/main" id="{19AD86D5-6B35-0BFC-C723-99ABB4D68576}"/>
              </a:ext>
            </a:extLst>
          </p:cNvPr>
          <p:cNvSpPr>
            <a:spLocks noGrp="1"/>
          </p:cNvSpPr>
          <p:nvPr>
            <p:ph type="body" idx="1"/>
          </p:nvPr>
        </p:nvSpPr>
        <p:spPr>
          <a:xfrm>
            <a:off x="1293813" y="1235076"/>
            <a:ext cx="3407015" cy="547688"/>
          </a:xfrm>
        </p:spPr>
        <p:txBody>
          <a:bodyPr/>
          <a:lstStyle/>
          <a:p>
            <a:pPr algn="ctr"/>
            <a:r>
              <a:rPr lang="en-US" sz="3200" b="1" i="1" dirty="0"/>
              <a:t>Polycarp </a:t>
            </a:r>
            <a:r>
              <a:rPr lang="en-US" b="1" i="1" dirty="0"/>
              <a:t>	</a:t>
            </a:r>
          </a:p>
        </p:txBody>
      </p:sp>
      <p:pic>
        <p:nvPicPr>
          <p:cNvPr id="7" name="Picture 6">
            <a:extLst>
              <a:ext uri="{FF2B5EF4-FFF2-40B4-BE49-F238E27FC236}">
                <a16:creationId xmlns:a16="http://schemas.microsoft.com/office/drawing/2014/main" id="{5B8CB320-F917-B440-734D-E4736C4AEE5E}"/>
              </a:ext>
            </a:extLst>
          </p:cNvPr>
          <p:cNvPicPr>
            <a:picLocks noChangeAspect="1"/>
          </p:cNvPicPr>
          <p:nvPr/>
        </p:nvPicPr>
        <p:blipFill>
          <a:blip r:embed="rId3">
            <a:extLst>
              <a:ext uri="{28A0092B-C50C-407E-A947-70E740481C1C}">
                <a14:useLocalDpi xmlns:a14="http://schemas.microsoft.com/office/drawing/2010/main" val="0"/>
              </a:ext>
            </a:extLst>
          </a:blip>
          <a:srcRect t="6568" b="6568"/>
          <a:stretch/>
        </p:blipFill>
        <p:spPr>
          <a:xfrm>
            <a:off x="1316452" y="1936751"/>
            <a:ext cx="3384376" cy="4111624"/>
          </a:xfrm>
          <a:prstGeom prst="rect">
            <a:avLst/>
          </a:prstGeom>
          <a:noFill/>
        </p:spPr>
      </p:pic>
      <p:sp>
        <p:nvSpPr>
          <p:cNvPr id="20" name="Text Placeholder 4">
            <a:extLst>
              <a:ext uri="{FF2B5EF4-FFF2-40B4-BE49-F238E27FC236}">
                <a16:creationId xmlns:a16="http://schemas.microsoft.com/office/drawing/2014/main" id="{2E50A7F3-6F84-B178-39CB-C0B60AF4DAB5}"/>
              </a:ext>
            </a:extLst>
          </p:cNvPr>
          <p:cNvSpPr>
            <a:spLocks noGrp="1"/>
          </p:cNvSpPr>
          <p:nvPr>
            <p:ph type="body" sz="quarter" idx="3"/>
          </p:nvPr>
        </p:nvSpPr>
        <p:spPr>
          <a:xfrm>
            <a:off x="5230317" y="1235076"/>
            <a:ext cx="5112567" cy="701675"/>
          </a:xfrm>
        </p:spPr>
        <p:txBody>
          <a:bodyPr/>
          <a:lstStyle/>
          <a:p>
            <a:pPr algn="ctr"/>
            <a:r>
              <a:rPr lang="en-US" sz="3200" b="1" i="1" dirty="0"/>
              <a:t>Smyrna Market</a:t>
            </a:r>
          </a:p>
        </p:txBody>
      </p:sp>
      <p:pic>
        <p:nvPicPr>
          <p:cNvPr id="5" name="Content Placeholder 4">
            <a:extLst>
              <a:ext uri="{FF2B5EF4-FFF2-40B4-BE49-F238E27FC236}">
                <a16:creationId xmlns:a16="http://schemas.microsoft.com/office/drawing/2014/main" id="{1B7E9093-46BE-EE16-8F1F-9B8C660057B7}"/>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l="13796" r="13796"/>
          <a:stretch/>
        </p:blipFill>
        <p:spPr>
          <a:xfrm>
            <a:off x="5230316" y="2060577"/>
            <a:ext cx="5112568" cy="3973890"/>
          </a:xfrm>
          <a:noFill/>
        </p:spPr>
      </p:pic>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790156" y="6356351"/>
            <a:ext cx="4701141" cy="365125"/>
          </a:xfrm>
        </p:spPr>
        <p:txBody>
          <a:bodyPr anchor="ctr">
            <a:normAutofit/>
          </a:bodyPr>
          <a:lstStyle/>
          <a:p>
            <a:pPr rtl="0">
              <a:lnSpc>
                <a:spcPct val="90000"/>
              </a:lnSpc>
              <a:spcAft>
                <a:spcPts val="600"/>
              </a:spcAft>
            </a:pPr>
            <a:r>
              <a:rPr lang="en-GB" sz="900" i="1" dirty="0"/>
              <a:t>The Seven Churches of Revelation </a:t>
            </a:r>
            <a:r>
              <a:rPr lang="en-GB" sz="900" i="1" dirty="0">
                <a:solidFill>
                  <a:schemeClr val="accent6"/>
                </a:solidFill>
              </a:rPr>
              <a:t>Smyrna: Do not be Afraid</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10</a:t>
            </a:fld>
            <a:endParaRPr lang="en-US" b="1"/>
          </a:p>
        </p:txBody>
      </p:sp>
    </p:spTree>
    <p:extLst>
      <p:ext uri="{BB962C8B-B14F-4D97-AF65-F5344CB8AC3E}">
        <p14:creationId xmlns:p14="http://schemas.microsoft.com/office/powerpoint/2010/main" val="403478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790156" y="6356351"/>
            <a:ext cx="4701141" cy="365125"/>
          </a:xfrm>
        </p:spPr>
        <p:txBody>
          <a:bodyPr anchor="ctr">
            <a:normAutofit/>
          </a:bodyPr>
          <a:lstStyle/>
          <a:p>
            <a:pPr rtl="0">
              <a:lnSpc>
                <a:spcPct val="90000"/>
              </a:lnSpc>
              <a:spcAft>
                <a:spcPts val="600"/>
              </a:spcAft>
            </a:pPr>
            <a:r>
              <a:rPr lang="en-GB" sz="900" i="1" dirty="0"/>
              <a:t>The Seven Churches of Revelation </a:t>
            </a:r>
            <a:r>
              <a:rPr lang="en-GB" sz="900" i="1" dirty="0">
                <a:solidFill>
                  <a:schemeClr val="accent6"/>
                </a:solidFill>
              </a:rPr>
              <a:t>Smyrna: Do not be Afraid</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11</a:t>
            </a:fld>
            <a:endParaRPr lang="en-US" b="1"/>
          </a:p>
        </p:txBody>
      </p:sp>
      <p:pic>
        <p:nvPicPr>
          <p:cNvPr id="4" name="Picture 3" descr="smyrna burnett macaulay">
            <a:extLst>
              <a:ext uri="{FF2B5EF4-FFF2-40B4-BE49-F238E27FC236}">
                <a16:creationId xmlns:a16="http://schemas.microsoft.com/office/drawing/2014/main" id="{F0E8F7AD-DF91-616F-6359-77A33FEB4E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0156" y="2348880"/>
            <a:ext cx="7385134" cy="3870936"/>
          </a:xfrm>
          <a:prstGeom prst="rect">
            <a:avLst/>
          </a:prstGeom>
          <a:noFill/>
          <a:ln>
            <a:noFill/>
          </a:ln>
        </p:spPr>
      </p:pic>
      <p:pic>
        <p:nvPicPr>
          <p:cNvPr id="17" name="Content Placeholder 16" descr="A newspaper with black text&#10;&#10;Description automatically generated">
            <a:extLst>
              <a:ext uri="{FF2B5EF4-FFF2-40B4-BE49-F238E27FC236}">
                <a16:creationId xmlns:a16="http://schemas.microsoft.com/office/drawing/2014/main" id="{C12863EE-FE02-45D7-4458-BF04650113A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1022224" y="638184"/>
            <a:ext cx="4703763" cy="2312464"/>
          </a:xfrm>
          <a:prstGeom prst="rect">
            <a:avLst/>
          </a:prstGeom>
          <a:noFill/>
          <a:ln>
            <a:noFill/>
          </a:ln>
        </p:spPr>
      </p:pic>
    </p:spTree>
    <p:extLst>
      <p:ext uri="{BB962C8B-B14F-4D97-AF65-F5344CB8AC3E}">
        <p14:creationId xmlns:p14="http://schemas.microsoft.com/office/powerpoint/2010/main" val="401964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3" y="381000"/>
            <a:ext cx="9601200" cy="671736"/>
          </a:xfrm>
        </p:spPr>
        <p:txBody>
          <a:bodyPr/>
          <a:lstStyle/>
          <a:p>
            <a:pPr rtl="0"/>
            <a:r>
              <a:rPr lang="en-GB" sz="3600" b="1" dirty="0">
                <a:solidFill>
                  <a:srgbClr val="0000FF"/>
                </a:solidFill>
              </a:rPr>
              <a:t>What does Jesus know about them?</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293813" y="1484784"/>
            <a:ext cx="9601200" cy="4104456"/>
          </a:xfrm>
        </p:spPr>
        <p:txBody>
          <a:bodyPr>
            <a:noAutofit/>
          </a:bodyPr>
          <a:lstStyle/>
          <a:p>
            <a:pPr marL="0" indent="0">
              <a:buNone/>
            </a:pPr>
            <a:r>
              <a:rPr lang="en-GB" b="1" dirty="0"/>
              <a:t>I</a:t>
            </a:r>
            <a:r>
              <a:rPr lang="en-GB" sz="3200" b="1" dirty="0"/>
              <a:t> know your tribulation</a:t>
            </a:r>
          </a:p>
          <a:p>
            <a:pPr marL="0" indent="0">
              <a:buNone/>
            </a:pPr>
            <a:r>
              <a:rPr lang="en-GB" sz="3200" b="1" dirty="0"/>
              <a:t>your poverty (but you are rich) </a:t>
            </a:r>
          </a:p>
          <a:p>
            <a:pPr marL="0" indent="0">
              <a:buNone/>
            </a:pPr>
            <a:r>
              <a:rPr lang="en-GB" sz="3200" b="1" dirty="0"/>
              <a:t>the slander of those who say that they are Jews and are not but are a synagogue of Satan.</a:t>
            </a:r>
          </a:p>
          <a:p>
            <a:pPr marL="0" indent="0">
              <a:buNone/>
            </a:pPr>
            <a:r>
              <a:rPr lang="en-GB" sz="3200" b="1" dirty="0"/>
              <a:t>Behold, the devil is about to throw some of you into prison, that you may be tested, and for ten days you will have tribulation.</a:t>
            </a:r>
            <a:endParaRPr lang="en-GB" sz="3200" b="1" dirty="0">
              <a:solidFill>
                <a:srgbClr val="0000FF"/>
              </a:solidFill>
              <a:highlight>
                <a:srgbClr val="00FFFF"/>
              </a:highlight>
            </a:endParaRP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dirty="0">
                <a:solidFill>
                  <a:schemeClr val="accent6"/>
                </a:solidFill>
              </a:rPr>
              <a:t>The Seven Churches of Revelation - Smyrna: Do not be Afraid</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12</a:t>
            </a:fld>
            <a:endParaRPr lang="en-US" dirty="0">
              <a:solidFill>
                <a:schemeClr val="accent6"/>
              </a:solidFill>
            </a:endParaRPr>
          </a:p>
        </p:txBody>
      </p:sp>
    </p:spTree>
    <p:extLst>
      <p:ext uri="{BB962C8B-B14F-4D97-AF65-F5344CB8AC3E}">
        <p14:creationId xmlns:p14="http://schemas.microsoft.com/office/powerpoint/2010/main" val="41346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3" y="381000"/>
            <a:ext cx="9601200" cy="671736"/>
          </a:xfrm>
        </p:spPr>
        <p:txBody>
          <a:bodyPr>
            <a:normAutofit/>
          </a:bodyPr>
          <a:lstStyle/>
          <a:p>
            <a:r>
              <a:rPr lang="en-GB" sz="3600" b="1" dirty="0">
                <a:solidFill>
                  <a:srgbClr val="0000FF"/>
                </a:solidFill>
              </a:rPr>
              <a:t>What does Jesus Commend and Criticise?</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293813" y="1484784"/>
            <a:ext cx="9601200" cy="3024336"/>
          </a:xfrm>
        </p:spPr>
        <p:txBody>
          <a:bodyPr>
            <a:noAutofit/>
          </a:bodyPr>
          <a:lstStyle/>
          <a:p>
            <a:pPr marL="0" indent="0">
              <a:buNone/>
            </a:pPr>
            <a:r>
              <a:rPr lang="en-GB" sz="3600" b="1" dirty="0"/>
              <a:t>You are rich</a:t>
            </a:r>
          </a:p>
          <a:p>
            <a:pPr marL="0" indent="0">
              <a:buNone/>
            </a:pPr>
            <a:r>
              <a:rPr lang="en-GB" sz="3600" b="1" dirty="0"/>
              <a:t>Be faithful unto death, and I will give you the crown of life. </a:t>
            </a:r>
          </a:p>
          <a:p>
            <a:pPr marL="0" indent="0">
              <a:buNone/>
            </a:pPr>
            <a:r>
              <a:rPr lang="en-GB" sz="3600" b="1" dirty="0"/>
              <a:t>The one who conquers will not be hurt by the second death</a:t>
            </a:r>
          </a:p>
          <a:p>
            <a:pPr marL="0" indent="0">
              <a:buNone/>
            </a:pPr>
            <a:endParaRPr lang="en-GB" sz="3200" b="1" dirty="0"/>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dirty="0">
                <a:solidFill>
                  <a:schemeClr val="accent6"/>
                </a:solidFill>
              </a:rPr>
              <a:t>The Seven Churches of Revelation - Smyrna: Do not be Afraid</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13</a:t>
            </a:fld>
            <a:endParaRPr lang="en-US" dirty="0">
              <a:solidFill>
                <a:schemeClr val="accent6"/>
              </a:solidFill>
            </a:endParaRPr>
          </a:p>
        </p:txBody>
      </p:sp>
    </p:spTree>
    <p:extLst>
      <p:ext uri="{BB962C8B-B14F-4D97-AF65-F5344CB8AC3E}">
        <p14:creationId xmlns:p14="http://schemas.microsoft.com/office/powerpoint/2010/main" val="20421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3" y="381000"/>
            <a:ext cx="9601200" cy="671736"/>
          </a:xfrm>
        </p:spPr>
        <p:txBody>
          <a:bodyPr/>
          <a:lstStyle/>
          <a:p>
            <a:pPr rtl="0"/>
            <a:r>
              <a:rPr lang="en-GB" sz="3600" b="1" i="1" dirty="0">
                <a:solidFill>
                  <a:srgbClr val="0000FF"/>
                </a:solidFill>
              </a:rPr>
              <a:t>How does all this apply to us in TCF today?</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293813" y="1340767"/>
            <a:ext cx="9601200" cy="5015583"/>
          </a:xfrm>
        </p:spPr>
        <p:txBody>
          <a:bodyPr>
            <a:noAutofit/>
          </a:bodyPr>
          <a:lstStyle/>
          <a:p>
            <a:pPr marL="0" indent="0">
              <a:buNone/>
            </a:pPr>
            <a:endParaRPr lang="en-GB" sz="3600" b="1" baseline="30000" dirty="0">
              <a:solidFill>
                <a:srgbClr val="0000FF"/>
              </a:solidFill>
            </a:endParaRPr>
          </a:p>
          <a:p>
            <a:pPr marL="0" indent="0">
              <a:buNone/>
            </a:pPr>
            <a:r>
              <a:rPr lang="en-GB" sz="3600" b="1" dirty="0">
                <a:solidFill>
                  <a:srgbClr val="0000FF"/>
                </a:solidFill>
                <a:highlight>
                  <a:srgbClr val="00FF00"/>
                </a:highlight>
              </a:rPr>
              <a:t>Don’t be Afraid of Poverty </a:t>
            </a:r>
          </a:p>
          <a:p>
            <a:pPr marL="0" indent="0" algn="r">
              <a:buNone/>
            </a:pPr>
            <a:r>
              <a:rPr lang="en-GB" sz="3600" b="1" dirty="0">
                <a:solidFill>
                  <a:srgbClr val="0000FF"/>
                </a:solidFill>
                <a:highlight>
                  <a:srgbClr val="00FF00"/>
                </a:highlight>
              </a:rPr>
              <a:t>You are Rich</a:t>
            </a:r>
          </a:p>
          <a:p>
            <a:pPr marL="0" indent="0">
              <a:buNone/>
            </a:pPr>
            <a:r>
              <a:rPr lang="en-GB" sz="3600" b="1" dirty="0">
                <a:solidFill>
                  <a:srgbClr val="0000FF"/>
                </a:solidFill>
                <a:highlight>
                  <a:srgbClr val="00FF00"/>
                </a:highlight>
              </a:rPr>
              <a:t>Don’t be Afraid of Slander by others </a:t>
            </a:r>
          </a:p>
          <a:p>
            <a:pPr marL="0" indent="0" algn="r">
              <a:buNone/>
            </a:pPr>
            <a:r>
              <a:rPr lang="en-GB" sz="3600" b="1" dirty="0">
                <a:solidFill>
                  <a:srgbClr val="0000FF"/>
                </a:solidFill>
                <a:highlight>
                  <a:srgbClr val="00FF00"/>
                </a:highlight>
              </a:rPr>
              <a:t>The Truth will set you Free</a:t>
            </a:r>
          </a:p>
          <a:p>
            <a:pPr marL="0" indent="0">
              <a:buNone/>
            </a:pPr>
            <a:r>
              <a:rPr lang="en-GB" sz="3600" b="1" dirty="0">
                <a:solidFill>
                  <a:srgbClr val="0000FF"/>
                </a:solidFill>
                <a:highlight>
                  <a:srgbClr val="00FF00"/>
                </a:highlight>
              </a:rPr>
              <a:t>Don’t be Afraid of Success or Persecution.</a:t>
            </a:r>
          </a:p>
          <a:p>
            <a:pPr marL="0" indent="0" algn="r">
              <a:buNone/>
            </a:pPr>
            <a:r>
              <a:rPr lang="en-GB" sz="3600" b="1" dirty="0">
                <a:solidFill>
                  <a:srgbClr val="0000FF"/>
                </a:solidFill>
                <a:highlight>
                  <a:srgbClr val="00FF00"/>
                </a:highlight>
              </a:rPr>
              <a:t> It won’t last</a:t>
            </a: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dirty="0">
                <a:solidFill>
                  <a:schemeClr val="accent6"/>
                </a:solidFill>
              </a:rPr>
              <a:t>The Seven Churches of Revelation - Smyrna: Do not be Afraid</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14</a:t>
            </a:fld>
            <a:endParaRPr lang="en-US" dirty="0">
              <a:solidFill>
                <a:schemeClr val="accent6"/>
              </a:solidFill>
            </a:endParaRPr>
          </a:p>
        </p:txBody>
      </p:sp>
    </p:spTree>
    <p:extLst>
      <p:ext uri="{BB962C8B-B14F-4D97-AF65-F5344CB8AC3E}">
        <p14:creationId xmlns:p14="http://schemas.microsoft.com/office/powerpoint/2010/main" val="149364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3" y="381000"/>
            <a:ext cx="9601200" cy="671736"/>
          </a:xfrm>
        </p:spPr>
        <p:txBody>
          <a:bodyPr/>
          <a:lstStyle/>
          <a:p>
            <a:pPr rtl="0"/>
            <a:r>
              <a:rPr lang="en-GB" sz="3600" b="1" i="1" dirty="0">
                <a:solidFill>
                  <a:srgbClr val="0000FF"/>
                </a:solidFill>
              </a:rPr>
              <a:t>How does all this apply to us?</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765820" y="1268759"/>
            <a:ext cx="10585176" cy="4896545"/>
          </a:xfrm>
        </p:spPr>
        <p:txBody>
          <a:bodyPr>
            <a:noAutofit/>
          </a:bodyPr>
          <a:lstStyle/>
          <a:p>
            <a:pPr marL="0" indent="0">
              <a:buNone/>
            </a:pPr>
            <a:endParaRPr lang="en-GB" sz="3600" b="1" baseline="30000" dirty="0">
              <a:solidFill>
                <a:srgbClr val="0000FF"/>
              </a:solidFill>
            </a:endParaRPr>
          </a:p>
          <a:p>
            <a:pPr marL="0" indent="0">
              <a:buNone/>
            </a:pPr>
            <a:r>
              <a:rPr lang="en-GB" sz="3600" b="1" dirty="0">
                <a:solidFill>
                  <a:srgbClr val="0000FF"/>
                </a:solidFill>
                <a:highlight>
                  <a:srgbClr val="00FF00"/>
                </a:highlight>
              </a:rPr>
              <a:t>Don’t be Afraid of Poverty</a:t>
            </a:r>
          </a:p>
          <a:p>
            <a:pPr marL="0" indent="0" algn="r">
              <a:buNone/>
            </a:pPr>
            <a:r>
              <a:rPr lang="en-GB" sz="3600" b="1" dirty="0">
                <a:solidFill>
                  <a:srgbClr val="0000FF"/>
                </a:solidFill>
                <a:highlight>
                  <a:srgbClr val="00FF00"/>
                </a:highlight>
              </a:rPr>
              <a:t>You are Rich in Christ</a:t>
            </a:r>
          </a:p>
          <a:p>
            <a:pPr marL="0" indent="0">
              <a:buNone/>
            </a:pPr>
            <a:r>
              <a:rPr lang="en-GB" sz="3600" b="1" dirty="0">
                <a:solidFill>
                  <a:srgbClr val="0000FF"/>
                </a:solidFill>
                <a:highlight>
                  <a:srgbClr val="00FF00"/>
                </a:highlight>
              </a:rPr>
              <a:t>Don’t be Afraid of Misunderstandings </a:t>
            </a:r>
          </a:p>
          <a:p>
            <a:pPr marL="0" indent="0" algn="r">
              <a:buNone/>
            </a:pPr>
            <a:r>
              <a:rPr lang="en-GB" sz="3600" b="1" dirty="0">
                <a:solidFill>
                  <a:srgbClr val="0000FF"/>
                </a:solidFill>
                <a:highlight>
                  <a:srgbClr val="00FF00"/>
                </a:highlight>
              </a:rPr>
              <a:t>The Truth will set you Free</a:t>
            </a:r>
          </a:p>
          <a:p>
            <a:pPr marL="0" indent="0">
              <a:buNone/>
            </a:pPr>
            <a:r>
              <a:rPr lang="en-GB" sz="3600" b="1" dirty="0">
                <a:solidFill>
                  <a:srgbClr val="0000FF"/>
                </a:solidFill>
                <a:highlight>
                  <a:srgbClr val="00FF00"/>
                </a:highlight>
              </a:rPr>
              <a:t>Don’t be Afraid of Loss.</a:t>
            </a:r>
          </a:p>
          <a:p>
            <a:pPr marL="0" indent="0" algn="r">
              <a:buNone/>
            </a:pPr>
            <a:r>
              <a:rPr lang="en-GB" sz="3600" b="1" dirty="0">
                <a:solidFill>
                  <a:srgbClr val="0000FF"/>
                </a:solidFill>
                <a:highlight>
                  <a:srgbClr val="00FF00"/>
                </a:highlight>
              </a:rPr>
              <a:t> It won’t last</a:t>
            </a: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dirty="0">
                <a:solidFill>
                  <a:schemeClr val="accent6"/>
                </a:solidFill>
              </a:rPr>
              <a:t>The Seven Churches of Revelation - Smyrna: Do not be Afraid</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15</a:t>
            </a:fld>
            <a:endParaRPr lang="en-US" dirty="0">
              <a:solidFill>
                <a:schemeClr val="accent6"/>
              </a:solidFill>
            </a:endParaRPr>
          </a:p>
        </p:txBody>
      </p:sp>
    </p:spTree>
    <p:extLst>
      <p:ext uri="{BB962C8B-B14F-4D97-AF65-F5344CB8AC3E}">
        <p14:creationId xmlns:p14="http://schemas.microsoft.com/office/powerpoint/2010/main" val="116487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053852" y="381000"/>
            <a:ext cx="10153128" cy="696712"/>
          </a:xfrm>
        </p:spPr>
        <p:txBody>
          <a:bodyPr>
            <a:normAutofit/>
          </a:bodyPr>
          <a:lstStyle/>
          <a:p>
            <a:pPr rtl="0"/>
            <a:r>
              <a:rPr lang="en-GB" sz="3600" b="1" i="1" dirty="0">
                <a:solidFill>
                  <a:srgbClr val="0000FF"/>
                </a:solidFill>
              </a:rPr>
              <a:t>The Reward/Blessing when we feel Persecuted</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053852" y="1625950"/>
            <a:ext cx="10441160" cy="4467346"/>
          </a:xfrm>
        </p:spPr>
        <p:txBody>
          <a:bodyPr>
            <a:noAutofit/>
          </a:bodyPr>
          <a:lstStyle/>
          <a:p>
            <a:pPr marL="0" indent="0">
              <a:buNone/>
            </a:pPr>
            <a:endParaRPr lang="en-GB" sz="3600" b="1" baseline="30000" dirty="0">
              <a:solidFill>
                <a:srgbClr val="0000FF"/>
              </a:solidFill>
            </a:endParaRPr>
          </a:p>
          <a:p>
            <a:pPr marL="0" indent="0">
              <a:buNone/>
            </a:pPr>
            <a:r>
              <a:rPr lang="en-GB" sz="3600" b="1" dirty="0">
                <a:solidFill>
                  <a:srgbClr val="0000FF"/>
                </a:solidFill>
                <a:highlight>
                  <a:srgbClr val="00FF00"/>
                </a:highlight>
              </a:rPr>
              <a:t>Hold on. We are being tested, to show our Faith is strong and of Pure Gold.</a:t>
            </a:r>
          </a:p>
          <a:p>
            <a:pPr marL="0" indent="0">
              <a:buNone/>
            </a:pPr>
            <a:r>
              <a:rPr lang="en-GB" sz="3600" b="1" dirty="0">
                <a:solidFill>
                  <a:srgbClr val="0000FF"/>
                </a:solidFill>
                <a:highlight>
                  <a:srgbClr val="00FF00"/>
                </a:highlight>
              </a:rPr>
              <a:t>We are more than Conquerors.</a:t>
            </a:r>
          </a:p>
          <a:p>
            <a:pPr marL="0" indent="0">
              <a:buNone/>
            </a:pPr>
            <a:r>
              <a:rPr lang="en-GB" sz="3600" b="1" dirty="0">
                <a:solidFill>
                  <a:srgbClr val="0000FF"/>
                </a:solidFill>
                <a:highlight>
                  <a:srgbClr val="00FF00"/>
                </a:highlight>
              </a:rPr>
              <a:t>The Lord is the Alpha and Omega the Living one who will make it all worthwhile in the End.</a:t>
            </a:r>
          </a:p>
          <a:p>
            <a:pPr marL="0" indent="0">
              <a:buNone/>
            </a:pPr>
            <a:r>
              <a:rPr lang="en-GB" sz="3600" b="1">
                <a:solidFill>
                  <a:srgbClr val="0000FF"/>
                </a:solidFill>
                <a:highlight>
                  <a:srgbClr val="00FF00"/>
                </a:highlight>
              </a:rPr>
              <a:t>The Victory </a:t>
            </a:r>
            <a:r>
              <a:rPr lang="en-GB" sz="3600" b="1" dirty="0">
                <a:solidFill>
                  <a:srgbClr val="0000FF"/>
                </a:solidFill>
                <a:highlight>
                  <a:srgbClr val="00FF00"/>
                </a:highlight>
              </a:rPr>
              <a:t>is Certain </a:t>
            </a:r>
            <a:r>
              <a:rPr lang="en-GB" sz="3600" b="1">
                <a:solidFill>
                  <a:srgbClr val="0000FF"/>
                </a:solidFill>
                <a:highlight>
                  <a:srgbClr val="00FF00"/>
                </a:highlight>
              </a:rPr>
              <a:t>but yet </a:t>
            </a:r>
            <a:r>
              <a:rPr lang="en-GB" sz="3600" b="1" dirty="0">
                <a:solidFill>
                  <a:srgbClr val="0000FF"/>
                </a:solidFill>
                <a:highlight>
                  <a:srgbClr val="00FF00"/>
                </a:highlight>
              </a:rPr>
              <a:t>to Come</a:t>
            </a: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dirty="0">
                <a:solidFill>
                  <a:schemeClr val="accent6"/>
                </a:solidFill>
              </a:rPr>
              <a:t>The Seven Churches of Revelation - Smyrna: Do not be Afraid</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16</a:t>
            </a:fld>
            <a:endParaRPr lang="en-US" dirty="0">
              <a:solidFill>
                <a:schemeClr val="accent6"/>
              </a:solidFill>
            </a:endParaRPr>
          </a:p>
        </p:txBody>
      </p:sp>
    </p:spTree>
    <p:extLst>
      <p:ext uri="{BB962C8B-B14F-4D97-AF65-F5344CB8AC3E}">
        <p14:creationId xmlns:p14="http://schemas.microsoft.com/office/powerpoint/2010/main" val="427241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81000"/>
            <a:ext cx="9601200" cy="671736"/>
          </a:xfrm>
        </p:spPr>
        <p:txBody>
          <a:bodyPr rtlCol="0"/>
          <a:lstStyle/>
          <a:p>
            <a:pPr rtl="0"/>
            <a:r>
              <a:rPr lang="en-gb" dirty="0"/>
              <a:t>Points to Cover</a:t>
            </a:r>
            <a:r>
              <a:rPr lang="en-GB" dirty="0"/>
              <a:t>…</a:t>
            </a:r>
            <a:endParaRPr lang="en-gb" dirty="0"/>
          </a:p>
        </p:txBody>
      </p:sp>
      <p:sp>
        <p:nvSpPr>
          <p:cNvPr id="14" name="Content Placeholder 13"/>
          <p:cNvSpPr>
            <a:spLocks noGrp="1"/>
          </p:cNvSpPr>
          <p:nvPr>
            <p:ph idx="1"/>
          </p:nvPr>
        </p:nvSpPr>
        <p:spPr>
          <a:xfrm>
            <a:off x="549796" y="1196752"/>
            <a:ext cx="11233248" cy="5280248"/>
          </a:xfrm>
        </p:spPr>
        <p:txBody>
          <a:bodyPr rtlCol="0">
            <a:normAutofit/>
          </a:bodyPr>
          <a:lstStyle/>
          <a:p>
            <a:pPr rtl="0"/>
            <a:r>
              <a:rPr lang="en-gb" sz="3600" b="1" dirty="0">
                <a:solidFill>
                  <a:srgbClr val="0000FF"/>
                </a:solidFill>
              </a:rPr>
              <a:t>Setting the scene: John, Patmos, Lordy Day</a:t>
            </a:r>
          </a:p>
          <a:p>
            <a:pPr rtl="0"/>
            <a:r>
              <a:rPr lang="en-GB" sz="3600" b="1" dirty="0">
                <a:solidFill>
                  <a:srgbClr val="0000FF"/>
                </a:solidFill>
              </a:rPr>
              <a:t>Smyrna: its geography, background, and culture</a:t>
            </a:r>
          </a:p>
          <a:p>
            <a:pPr rtl="0"/>
            <a:r>
              <a:rPr lang="en-GB" sz="3600" b="1" dirty="0">
                <a:solidFill>
                  <a:srgbClr val="0000FF"/>
                </a:solidFill>
              </a:rPr>
              <a:t>What does Jesus know about them?</a:t>
            </a:r>
          </a:p>
          <a:p>
            <a:pPr rtl="0"/>
            <a:r>
              <a:rPr lang="en-GB" sz="3600" b="1" dirty="0">
                <a:solidFill>
                  <a:srgbClr val="0000FF"/>
                </a:solidFill>
              </a:rPr>
              <a:t>What does Jesus commend and criticise?</a:t>
            </a:r>
          </a:p>
          <a:p>
            <a:pPr rtl="0"/>
            <a:r>
              <a:rPr lang="en-GB" sz="3600" b="1" dirty="0">
                <a:solidFill>
                  <a:srgbClr val="0000FF"/>
                </a:solidFill>
              </a:rPr>
              <a:t>What promises and warnings does He give them?</a:t>
            </a:r>
          </a:p>
          <a:p>
            <a:pPr rtl="0"/>
            <a:r>
              <a:rPr lang="en-GB" sz="3600" b="1" i="1" dirty="0">
                <a:solidFill>
                  <a:srgbClr val="0000FF"/>
                </a:solidFill>
              </a:rPr>
              <a:t>How does all this apply to us in TCF today?</a:t>
            </a:r>
          </a:p>
          <a:p>
            <a:r>
              <a:rPr lang="en-GB" sz="3600" b="1" i="1" dirty="0">
                <a:solidFill>
                  <a:srgbClr val="0000FF"/>
                </a:solidFill>
              </a:rPr>
              <a:t>How does all this apply to me and you?</a:t>
            </a:r>
            <a:endParaRPr lang="en-US" sz="3600" b="1" i="1" dirty="0">
              <a:solidFill>
                <a:srgbClr val="0000FF"/>
              </a:solidFill>
            </a:endParaRPr>
          </a:p>
          <a:p>
            <a:pPr rtl="0"/>
            <a:endParaRPr lang="en-US" sz="2800" b="1" i="1" dirty="0">
              <a:solidFill>
                <a:srgbClr val="0000FF"/>
              </a:solidFill>
            </a:endParaRPr>
          </a:p>
        </p:txBody>
      </p:sp>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2638028" y="6356351"/>
            <a:ext cx="6840759" cy="365125"/>
          </a:xfrm>
        </p:spPr>
        <p:txBody>
          <a:bodyPr/>
          <a:lstStyle/>
          <a:p>
            <a:pPr rtl="0"/>
            <a:r>
              <a:rPr lang="en-GB" i="1" dirty="0">
                <a:solidFill>
                  <a:schemeClr val="accent6"/>
                </a:solidFill>
              </a:rPr>
              <a:t>The Seven Churches of Revelation - Smyrna: Do not be Afraid</a:t>
            </a:r>
            <a:endParaRPr lang="en-US" i="1" dirty="0">
              <a:solidFill>
                <a:schemeClr val="accent6"/>
              </a:solidFill>
            </a:endParaRPr>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p:txBody>
          <a:bodyPr/>
          <a:lstStyle/>
          <a:p>
            <a:pPr rtl="0"/>
            <a:fld id="{81FEFA0A-2F20-4B60-98C6-5FFDA469AA1C}" type="slidenum">
              <a:rPr lang="en-US" b="1" smtClean="0">
                <a:solidFill>
                  <a:schemeClr val="accent6"/>
                </a:solidFill>
              </a:rPr>
              <a:pPr rtl="0"/>
              <a:t>2</a:t>
            </a:fld>
            <a:endParaRPr lang="en-US" b="1" dirty="0">
              <a:solidFill>
                <a:schemeClr val="accent6"/>
              </a:solidFill>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81000"/>
            <a:ext cx="9601200" cy="671736"/>
          </a:xfrm>
        </p:spPr>
        <p:txBody>
          <a:bodyPr rtlCol="0" anchor="b">
            <a:normAutofit/>
          </a:bodyPr>
          <a:lstStyle/>
          <a:p>
            <a:pPr rtl="0"/>
            <a:r>
              <a:rPr lang="en-GB" dirty="0"/>
              <a:t>Geography of the Seven Churches…</a:t>
            </a:r>
            <a:endParaRPr lang="en-gb" dirty="0"/>
          </a:p>
        </p:txBody>
      </p:sp>
      <p:pic>
        <p:nvPicPr>
          <p:cNvPr id="5" name="Picture 4" descr="A map of the country&#10;&#10;Description automatically generated">
            <a:extLst>
              <a:ext uri="{FF2B5EF4-FFF2-40B4-BE49-F238E27FC236}">
                <a16:creationId xmlns:a16="http://schemas.microsoft.com/office/drawing/2014/main" id="{04AD5B5B-9D46-8518-017F-67B7B8E3E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900" y="1236886"/>
            <a:ext cx="3214400" cy="4875175"/>
          </a:xfrm>
          <a:prstGeom prst="rect">
            <a:avLst/>
          </a:prstGeom>
          <a:noFill/>
        </p:spPr>
      </p:pic>
      <p:sp>
        <p:nvSpPr>
          <p:cNvPr id="18" name="Content Placeholder 3">
            <a:extLst>
              <a:ext uri="{FF2B5EF4-FFF2-40B4-BE49-F238E27FC236}">
                <a16:creationId xmlns:a16="http://schemas.microsoft.com/office/drawing/2014/main" id="{3D6ECA70-7F47-18A6-E0C0-D2E20AE17B00}"/>
              </a:ext>
            </a:extLst>
          </p:cNvPr>
          <p:cNvSpPr>
            <a:spLocks noGrp="1"/>
          </p:cNvSpPr>
          <p:nvPr>
            <p:ph sz="half" idx="2"/>
          </p:nvPr>
        </p:nvSpPr>
        <p:spPr>
          <a:xfrm>
            <a:off x="5878388" y="1236886"/>
            <a:ext cx="5016625" cy="4875175"/>
          </a:xfrm>
        </p:spPr>
        <p:txBody>
          <a:bodyPr>
            <a:normAutofit/>
          </a:bodyPr>
          <a:lstStyle/>
          <a:p>
            <a:r>
              <a:rPr lang="en-US" sz="2800" b="1" dirty="0"/>
              <a:t>Ephesus </a:t>
            </a:r>
            <a:r>
              <a:rPr lang="en-US" sz="2800" dirty="0"/>
              <a:t>(now a monument)</a:t>
            </a:r>
          </a:p>
          <a:p>
            <a:r>
              <a:rPr lang="en-US" sz="2800" b="1" dirty="0"/>
              <a:t>Smyrna </a:t>
            </a:r>
            <a:r>
              <a:rPr lang="en-US" sz="2800" dirty="0"/>
              <a:t>(now Izmir)</a:t>
            </a:r>
          </a:p>
          <a:p>
            <a:r>
              <a:rPr lang="en-US" sz="2800" b="1" dirty="0"/>
              <a:t>Pergamum </a:t>
            </a:r>
            <a:r>
              <a:rPr lang="en-US" sz="2800" dirty="0"/>
              <a:t>(no longer exists)</a:t>
            </a:r>
          </a:p>
          <a:p>
            <a:r>
              <a:rPr lang="en-US" sz="2800" b="1" dirty="0"/>
              <a:t>Thyatira </a:t>
            </a:r>
            <a:r>
              <a:rPr lang="en-US" sz="2800" dirty="0"/>
              <a:t>(now </a:t>
            </a:r>
            <a:r>
              <a:rPr lang="en-US" sz="2800" dirty="0" err="1"/>
              <a:t>Akhisar</a:t>
            </a:r>
            <a:r>
              <a:rPr lang="en-US" sz="2800" dirty="0"/>
              <a:t>)</a:t>
            </a:r>
          </a:p>
          <a:p>
            <a:r>
              <a:rPr lang="en-US" sz="2800" b="1" dirty="0"/>
              <a:t>Sardis </a:t>
            </a:r>
            <a:r>
              <a:rPr lang="en-US" sz="2800" dirty="0"/>
              <a:t>(no longer exists)</a:t>
            </a:r>
          </a:p>
          <a:p>
            <a:r>
              <a:rPr lang="en-US" sz="2800" b="1" dirty="0"/>
              <a:t>Philadelphia </a:t>
            </a:r>
            <a:r>
              <a:rPr lang="en-US" sz="2800" dirty="0"/>
              <a:t>(now </a:t>
            </a:r>
            <a:r>
              <a:rPr lang="en-US" sz="2800" dirty="0" err="1"/>
              <a:t>Alasehir</a:t>
            </a:r>
            <a:r>
              <a:rPr lang="en-US" sz="2800" dirty="0"/>
              <a:t>)</a:t>
            </a:r>
          </a:p>
          <a:p>
            <a:r>
              <a:rPr lang="en-US" sz="2800" b="1" dirty="0"/>
              <a:t>Laodicea </a:t>
            </a:r>
            <a:r>
              <a:rPr lang="en-US" sz="2800" dirty="0"/>
              <a:t>(now </a:t>
            </a:r>
            <a:r>
              <a:rPr lang="en-US" sz="2800" dirty="0" err="1"/>
              <a:t>Denizli</a:t>
            </a:r>
            <a:r>
              <a:rPr lang="en-US" sz="2800" dirty="0"/>
              <a:t>)</a:t>
            </a:r>
          </a:p>
          <a:p>
            <a:r>
              <a:rPr lang="en-US" sz="2800" b="1" i="1" dirty="0"/>
              <a:t>See also Island of Patmos</a:t>
            </a:r>
          </a:p>
        </p:txBody>
      </p:sp>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884983" y="6296211"/>
            <a:ext cx="4369669" cy="425265"/>
          </a:xfrm>
        </p:spPr>
        <p:txBody>
          <a:bodyPr anchor="ctr">
            <a:normAutofit/>
          </a:bodyPr>
          <a:lstStyle/>
          <a:p>
            <a:pPr rtl="0">
              <a:lnSpc>
                <a:spcPct val="90000"/>
              </a:lnSpc>
              <a:spcAft>
                <a:spcPts val="600"/>
              </a:spcAft>
            </a:pPr>
            <a:r>
              <a:rPr lang="en-GB" sz="900" i="1" dirty="0"/>
              <a:t>The Seven Churches of Revelation - </a:t>
            </a:r>
            <a:r>
              <a:rPr lang="en-GB" sz="900" i="1" dirty="0">
                <a:solidFill>
                  <a:schemeClr val="accent6"/>
                </a:solidFill>
              </a:rPr>
              <a:t>Smyrna: Do not be Afraid</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3</a:t>
            </a:fld>
            <a:endParaRPr lang="en-US" b="1"/>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AC998B5-C405-938E-46EF-3C58BFBE28AF}"/>
                  </a:ext>
                </a:extLst>
              </p14:cNvPr>
              <p14:cNvContentPartPr/>
              <p14:nvPr/>
            </p14:nvContentPartPr>
            <p14:xfrm>
              <a:off x="2717143" y="4005960"/>
              <a:ext cx="89640" cy="131040"/>
            </p14:xfrm>
          </p:contentPart>
        </mc:Choice>
        <mc:Fallback xmlns="">
          <p:pic>
            <p:nvPicPr>
              <p:cNvPr id="6" name="Ink 5">
                <a:extLst>
                  <a:ext uri="{FF2B5EF4-FFF2-40B4-BE49-F238E27FC236}">
                    <a16:creationId xmlns:a16="http://schemas.microsoft.com/office/drawing/2014/main" id="{7AC998B5-C405-938E-46EF-3C58BFBE28AF}"/>
                  </a:ext>
                </a:extLst>
              </p:cNvPr>
              <p:cNvPicPr/>
              <p:nvPr/>
            </p:nvPicPr>
            <p:blipFill>
              <a:blip r:embed="rId5"/>
              <a:stretch>
                <a:fillRect/>
              </a:stretch>
            </p:blipFill>
            <p:spPr>
              <a:xfrm>
                <a:off x="2708143" y="3997320"/>
                <a:ext cx="1072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50A8D72-BA73-4FB1-BD85-CD5A9318080C}"/>
                  </a:ext>
                </a:extLst>
              </p14:cNvPr>
              <p14:cNvContentPartPr/>
              <p14:nvPr/>
            </p14:nvContentPartPr>
            <p14:xfrm>
              <a:off x="2644423" y="3352920"/>
              <a:ext cx="156600" cy="380880"/>
            </p14:xfrm>
          </p:contentPart>
        </mc:Choice>
        <mc:Fallback xmlns="">
          <p:pic>
            <p:nvPicPr>
              <p:cNvPr id="8" name="Ink 7">
                <a:extLst>
                  <a:ext uri="{FF2B5EF4-FFF2-40B4-BE49-F238E27FC236}">
                    <a16:creationId xmlns:a16="http://schemas.microsoft.com/office/drawing/2014/main" id="{B50A8D72-BA73-4FB1-BD85-CD5A9318080C}"/>
                  </a:ext>
                </a:extLst>
              </p:cNvPr>
              <p:cNvPicPr/>
              <p:nvPr/>
            </p:nvPicPr>
            <p:blipFill>
              <a:blip r:embed="rId7"/>
              <a:stretch>
                <a:fillRect/>
              </a:stretch>
            </p:blipFill>
            <p:spPr>
              <a:xfrm>
                <a:off x="2635423" y="3344280"/>
                <a:ext cx="174240" cy="398520"/>
              </a:xfrm>
              <a:prstGeom prst="rect">
                <a:avLst/>
              </a:prstGeom>
            </p:spPr>
          </p:pic>
        </mc:Fallback>
      </mc:AlternateContent>
      <p:grpSp>
        <p:nvGrpSpPr>
          <p:cNvPr id="11" name="Group 10">
            <a:extLst>
              <a:ext uri="{FF2B5EF4-FFF2-40B4-BE49-F238E27FC236}">
                <a16:creationId xmlns:a16="http://schemas.microsoft.com/office/drawing/2014/main" id="{087A5798-5505-F0E8-4173-4B7886DCD0E9}"/>
              </a:ext>
            </a:extLst>
          </p:cNvPr>
          <p:cNvGrpSpPr/>
          <p:nvPr/>
        </p:nvGrpSpPr>
        <p:grpSpPr>
          <a:xfrm>
            <a:off x="2841343" y="3233040"/>
            <a:ext cx="360360" cy="174600"/>
            <a:chOff x="2841343" y="3233040"/>
            <a:chExt cx="360360" cy="174600"/>
          </a:xfrm>
        </p:grpSpPr>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F3AB3BE5-9FCC-7DB7-6038-DC363B4C3790}"/>
                    </a:ext>
                  </a:extLst>
                </p14:cNvPr>
                <p14:cNvContentPartPr/>
                <p14:nvPr/>
              </p14:nvContentPartPr>
              <p14:xfrm>
                <a:off x="2841343" y="3233040"/>
                <a:ext cx="351360" cy="115920"/>
              </p14:xfrm>
            </p:contentPart>
          </mc:Choice>
          <mc:Fallback xmlns="">
            <p:pic>
              <p:nvPicPr>
                <p:cNvPr id="9" name="Ink 8">
                  <a:extLst>
                    <a:ext uri="{FF2B5EF4-FFF2-40B4-BE49-F238E27FC236}">
                      <a16:creationId xmlns:a16="http://schemas.microsoft.com/office/drawing/2014/main" id="{F3AB3BE5-9FCC-7DB7-6038-DC363B4C3790}"/>
                    </a:ext>
                  </a:extLst>
                </p:cNvPr>
                <p:cNvPicPr/>
                <p:nvPr/>
              </p:nvPicPr>
              <p:blipFill>
                <a:blip r:embed="rId9"/>
                <a:stretch>
                  <a:fillRect/>
                </a:stretch>
              </p:blipFill>
              <p:spPr>
                <a:xfrm>
                  <a:off x="2832343" y="3224400"/>
                  <a:ext cx="3690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F880CC5C-9015-EDC7-3C48-C054EBF258D0}"/>
                    </a:ext>
                  </a:extLst>
                </p14:cNvPr>
                <p14:cNvContentPartPr/>
                <p14:nvPr/>
              </p14:nvContentPartPr>
              <p14:xfrm>
                <a:off x="3106303" y="3287400"/>
                <a:ext cx="95400" cy="120240"/>
              </p14:xfrm>
            </p:contentPart>
          </mc:Choice>
          <mc:Fallback xmlns="">
            <p:pic>
              <p:nvPicPr>
                <p:cNvPr id="10" name="Ink 9">
                  <a:extLst>
                    <a:ext uri="{FF2B5EF4-FFF2-40B4-BE49-F238E27FC236}">
                      <a16:creationId xmlns:a16="http://schemas.microsoft.com/office/drawing/2014/main" id="{F880CC5C-9015-EDC7-3C48-C054EBF258D0}"/>
                    </a:ext>
                  </a:extLst>
                </p:cNvPr>
                <p:cNvPicPr/>
                <p:nvPr/>
              </p:nvPicPr>
              <p:blipFill>
                <a:blip r:embed="rId11"/>
                <a:stretch>
                  <a:fillRect/>
                </a:stretch>
              </p:blipFill>
              <p:spPr>
                <a:xfrm>
                  <a:off x="3097303" y="3278760"/>
                  <a:ext cx="113040" cy="13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0D09883C-472C-394F-CD67-85D1979844CF}"/>
                  </a:ext>
                </a:extLst>
              </p14:cNvPr>
              <p14:cNvContentPartPr/>
              <p14:nvPr/>
            </p14:nvContentPartPr>
            <p14:xfrm>
              <a:off x="3353623" y="3526800"/>
              <a:ext cx="90000" cy="159480"/>
            </p14:xfrm>
          </p:contentPart>
        </mc:Choice>
        <mc:Fallback xmlns="">
          <p:pic>
            <p:nvPicPr>
              <p:cNvPr id="12" name="Ink 11">
                <a:extLst>
                  <a:ext uri="{FF2B5EF4-FFF2-40B4-BE49-F238E27FC236}">
                    <a16:creationId xmlns:a16="http://schemas.microsoft.com/office/drawing/2014/main" id="{0D09883C-472C-394F-CD67-85D1979844CF}"/>
                  </a:ext>
                </a:extLst>
              </p:cNvPr>
              <p:cNvPicPr/>
              <p:nvPr/>
            </p:nvPicPr>
            <p:blipFill>
              <a:blip r:embed="rId13"/>
              <a:stretch>
                <a:fillRect/>
              </a:stretch>
            </p:blipFill>
            <p:spPr>
              <a:xfrm>
                <a:off x="3344983" y="3518160"/>
                <a:ext cx="1076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C298BBFA-7B02-DDBA-77CF-8E307C30DF18}"/>
                  </a:ext>
                </a:extLst>
              </p14:cNvPr>
              <p14:cNvContentPartPr/>
              <p14:nvPr/>
            </p14:nvContentPartPr>
            <p14:xfrm>
              <a:off x="3472423" y="3951600"/>
              <a:ext cx="74160" cy="9720"/>
            </p14:xfrm>
          </p:contentPart>
        </mc:Choice>
        <mc:Fallback xmlns="">
          <p:pic>
            <p:nvPicPr>
              <p:cNvPr id="14" name="Ink 13">
                <a:extLst>
                  <a:ext uri="{FF2B5EF4-FFF2-40B4-BE49-F238E27FC236}">
                    <a16:creationId xmlns:a16="http://schemas.microsoft.com/office/drawing/2014/main" id="{C298BBFA-7B02-DDBA-77CF-8E307C30DF18}"/>
                  </a:ext>
                </a:extLst>
              </p:cNvPr>
              <p:cNvPicPr/>
              <p:nvPr/>
            </p:nvPicPr>
            <p:blipFill>
              <a:blip r:embed="rId15"/>
              <a:stretch>
                <a:fillRect/>
              </a:stretch>
            </p:blipFill>
            <p:spPr>
              <a:xfrm>
                <a:off x="3463783" y="3942600"/>
                <a:ext cx="918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92A69F19-AD6E-DAF0-279C-BFFA4097842C}"/>
                  </a:ext>
                </a:extLst>
              </p14:cNvPr>
              <p14:cNvContentPartPr/>
              <p14:nvPr/>
            </p14:nvContentPartPr>
            <p14:xfrm>
              <a:off x="3559543" y="3930000"/>
              <a:ext cx="36720" cy="86400"/>
            </p14:xfrm>
          </p:contentPart>
        </mc:Choice>
        <mc:Fallback xmlns="">
          <p:pic>
            <p:nvPicPr>
              <p:cNvPr id="15" name="Ink 14">
                <a:extLst>
                  <a:ext uri="{FF2B5EF4-FFF2-40B4-BE49-F238E27FC236}">
                    <a16:creationId xmlns:a16="http://schemas.microsoft.com/office/drawing/2014/main" id="{92A69F19-AD6E-DAF0-279C-BFFA4097842C}"/>
                  </a:ext>
                </a:extLst>
              </p:cNvPr>
              <p:cNvPicPr/>
              <p:nvPr/>
            </p:nvPicPr>
            <p:blipFill>
              <a:blip r:embed="rId17"/>
              <a:stretch>
                <a:fillRect/>
              </a:stretch>
            </p:blipFill>
            <p:spPr>
              <a:xfrm>
                <a:off x="3550903" y="3921000"/>
                <a:ext cx="54360" cy="104040"/>
              </a:xfrm>
              <a:prstGeom prst="rect">
                <a:avLst/>
              </a:prstGeom>
            </p:spPr>
          </p:pic>
        </mc:Fallback>
      </mc:AlternateContent>
      <p:grpSp>
        <p:nvGrpSpPr>
          <p:cNvPr id="19" name="Group 18">
            <a:extLst>
              <a:ext uri="{FF2B5EF4-FFF2-40B4-BE49-F238E27FC236}">
                <a16:creationId xmlns:a16="http://schemas.microsoft.com/office/drawing/2014/main" id="{6AED937C-CD7E-B556-C682-7D0907B7FA68}"/>
              </a:ext>
            </a:extLst>
          </p:cNvPr>
          <p:cNvGrpSpPr/>
          <p:nvPr/>
        </p:nvGrpSpPr>
        <p:grpSpPr>
          <a:xfrm>
            <a:off x="3744583" y="4038360"/>
            <a:ext cx="140400" cy="224280"/>
            <a:chOff x="3744583" y="4038360"/>
            <a:chExt cx="140400" cy="224280"/>
          </a:xfrm>
        </p:grpSpPr>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D3F22FEC-CD80-C189-E983-CD631436E2E7}"/>
                    </a:ext>
                  </a:extLst>
                </p14:cNvPr>
                <p14:cNvContentPartPr/>
                <p14:nvPr/>
              </p14:nvContentPartPr>
              <p14:xfrm>
                <a:off x="3744583" y="4038360"/>
                <a:ext cx="140400" cy="224280"/>
              </p14:xfrm>
            </p:contentPart>
          </mc:Choice>
          <mc:Fallback xmlns="">
            <p:pic>
              <p:nvPicPr>
                <p:cNvPr id="16" name="Ink 15">
                  <a:extLst>
                    <a:ext uri="{FF2B5EF4-FFF2-40B4-BE49-F238E27FC236}">
                      <a16:creationId xmlns:a16="http://schemas.microsoft.com/office/drawing/2014/main" id="{D3F22FEC-CD80-C189-E983-CD631436E2E7}"/>
                    </a:ext>
                  </a:extLst>
                </p:cNvPr>
                <p:cNvPicPr/>
                <p:nvPr/>
              </p:nvPicPr>
              <p:blipFill>
                <a:blip r:embed="rId19"/>
                <a:stretch>
                  <a:fillRect/>
                </a:stretch>
              </p:blipFill>
              <p:spPr>
                <a:xfrm>
                  <a:off x="3735943" y="4029720"/>
                  <a:ext cx="15804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7D6DF67C-6B01-A226-CD00-BC7050BAFA9C}"/>
                    </a:ext>
                  </a:extLst>
                </p14:cNvPr>
                <p14:cNvContentPartPr/>
                <p14:nvPr/>
              </p14:nvContentPartPr>
              <p14:xfrm>
                <a:off x="3777343" y="4225920"/>
                <a:ext cx="11160" cy="8640"/>
              </p14:xfrm>
            </p:contentPart>
          </mc:Choice>
          <mc:Fallback xmlns="">
            <p:pic>
              <p:nvPicPr>
                <p:cNvPr id="17" name="Ink 16">
                  <a:extLst>
                    <a:ext uri="{FF2B5EF4-FFF2-40B4-BE49-F238E27FC236}">
                      <a16:creationId xmlns:a16="http://schemas.microsoft.com/office/drawing/2014/main" id="{7D6DF67C-6B01-A226-CD00-BC7050BAFA9C}"/>
                    </a:ext>
                  </a:extLst>
                </p:cNvPr>
                <p:cNvPicPr/>
                <p:nvPr/>
              </p:nvPicPr>
              <p:blipFill>
                <a:blip r:embed="rId21"/>
                <a:stretch>
                  <a:fillRect/>
                </a:stretch>
              </p:blipFill>
              <p:spPr>
                <a:xfrm>
                  <a:off x="3768703" y="4216920"/>
                  <a:ext cx="28800" cy="26280"/>
                </a:xfrm>
                <a:prstGeom prst="rect">
                  <a:avLst/>
                </a:prstGeom>
              </p:spPr>
            </p:pic>
          </mc:Fallback>
        </mc:AlternateContent>
      </p:grpSp>
    </p:spTree>
    <p:extLst>
      <p:ext uri="{BB962C8B-B14F-4D97-AF65-F5344CB8AC3E}">
        <p14:creationId xmlns:p14="http://schemas.microsoft.com/office/powerpoint/2010/main" val="114352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85305" y="173618"/>
            <a:ext cx="9601200" cy="671736"/>
          </a:xfrm>
        </p:spPr>
        <p:txBody>
          <a:bodyPr rtlCol="0" anchor="b">
            <a:normAutofit/>
          </a:bodyPr>
          <a:lstStyle/>
          <a:p>
            <a:pPr rtl="0"/>
            <a:r>
              <a:rPr lang="en-GB" dirty="0"/>
              <a:t>The Seven Churches…</a:t>
            </a:r>
            <a:endParaRPr lang="en-gb" dirty="0"/>
          </a:p>
        </p:txBody>
      </p:sp>
      <p:graphicFrame>
        <p:nvGraphicFramePr>
          <p:cNvPr id="21" name="Content Placeholder 20">
            <a:extLst>
              <a:ext uri="{FF2B5EF4-FFF2-40B4-BE49-F238E27FC236}">
                <a16:creationId xmlns:a16="http://schemas.microsoft.com/office/drawing/2014/main" id="{1EAB654B-1A7A-781E-CA03-F6EA3555E42F}"/>
              </a:ext>
            </a:extLst>
          </p:cNvPr>
          <p:cNvGraphicFramePr>
            <a:graphicFrameLocks noGrp="1"/>
          </p:cNvGraphicFramePr>
          <p:nvPr>
            <p:ph sz="half" idx="2"/>
            <p:extLst>
              <p:ext uri="{D42A27DB-BD31-4B8C-83A1-F6EECF244321}">
                <p14:modId xmlns:p14="http://schemas.microsoft.com/office/powerpoint/2010/main" val="2582429713"/>
              </p:ext>
            </p:extLst>
          </p:nvPr>
        </p:nvGraphicFramePr>
        <p:xfrm>
          <a:off x="981844" y="905494"/>
          <a:ext cx="10945215" cy="5199753"/>
        </p:xfrm>
        <a:graphic>
          <a:graphicData uri="http://schemas.openxmlformats.org/drawingml/2006/table">
            <a:tbl>
              <a:tblPr firstRow="1" firstCol="1" bandRow="1"/>
              <a:tblGrid>
                <a:gridCol w="1172701">
                  <a:extLst>
                    <a:ext uri="{9D8B030D-6E8A-4147-A177-3AD203B41FA5}">
                      <a16:colId xmlns:a16="http://schemas.microsoft.com/office/drawing/2014/main" val="1251968240"/>
                    </a:ext>
                  </a:extLst>
                </a:gridCol>
                <a:gridCol w="2345404">
                  <a:extLst>
                    <a:ext uri="{9D8B030D-6E8A-4147-A177-3AD203B41FA5}">
                      <a16:colId xmlns:a16="http://schemas.microsoft.com/office/drawing/2014/main" val="1240865740"/>
                    </a:ext>
                  </a:extLst>
                </a:gridCol>
                <a:gridCol w="2032683">
                  <a:extLst>
                    <a:ext uri="{9D8B030D-6E8A-4147-A177-3AD203B41FA5}">
                      <a16:colId xmlns:a16="http://schemas.microsoft.com/office/drawing/2014/main" val="3528451208"/>
                    </a:ext>
                  </a:extLst>
                </a:gridCol>
                <a:gridCol w="1318277">
                  <a:extLst>
                    <a:ext uri="{9D8B030D-6E8A-4147-A177-3AD203B41FA5}">
                      <a16:colId xmlns:a16="http://schemas.microsoft.com/office/drawing/2014/main" val="1669557992"/>
                    </a:ext>
                  </a:extLst>
                </a:gridCol>
                <a:gridCol w="1579822">
                  <a:extLst>
                    <a:ext uri="{9D8B030D-6E8A-4147-A177-3AD203B41FA5}">
                      <a16:colId xmlns:a16="http://schemas.microsoft.com/office/drawing/2014/main" val="1781783146"/>
                    </a:ext>
                  </a:extLst>
                </a:gridCol>
                <a:gridCol w="2496328">
                  <a:extLst>
                    <a:ext uri="{9D8B030D-6E8A-4147-A177-3AD203B41FA5}">
                      <a16:colId xmlns:a16="http://schemas.microsoft.com/office/drawing/2014/main" val="3901402180"/>
                    </a:ext>
                  </a:extLst>
                </a:gridCol>
              </a:tblGrid>
              <a:tr h="483322">
                <a:tc>
                  <a:txBody>
                    <a:bodyPr/>
                    <a:lstStyle/>
                    <a:p>
                      <a:pPr algn="ctr">
                        <a:lnSpc>
                          <a:spcPct val="107000"/>
                        </a:lnSpc>
                      </a:pPr>
                      <a:r>
                        <a:rPr lang="en-GB" sz="1400" b="1" kern="100" dirty="0">
                          <a:effectLst/>
                          <a:latin typeface="Arial" panose="020B0604020202020204" pitchFamily="34" charset="0"/>
                          <a:cs typeface="Arial" panose="020B0604020202020204" pitchFamily="34" charset="0"/>
                        </a:rPr>
                        <a:t>Church</a:t>
                      </a:r>
                    </a:p>
                  </a:txBody>
                  <a:tcPr marL="68580" marR="68580" marT="0" marB="0" anchor="ctr">
                    <a:lnL>
                      <a:noFill/>
                    </a:lnL>
                    <a:lnR>
                      <a:noFill/>
                    </a:lnR>
                    <a:lnT>
                      <a:noFill/>
                    </a:lnT>
                    <a:lnB>
                      <a:noFill/>
                    </a:lnB>
                    <a:noFill/>
                  </a:tcPr>
                </a:tc>
                <a:tc>
                  <a:txBody>
                    <a:bodyPr/>
                    <a:lstStyle/>
                    <a:p>
                      <a:pPr algn="ctr">
                        <a:lnSpc>
                          <a:spcPct val="107000"/>
                        </a:lnSpc>
                        <a:spcAft>
                          <a:spcPts val="800"/>
                        </a:spcAft>
                      </a:pPr>
                      <a:r>
                        <a:rPr lang="en-GB" sz="14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Name Derivation</a:t>
                      </a:r>
                      <a:endParaRPr lang="en-GB"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lnSpc>
                          <a:spcPct val="107000"/>
                        </a:lnSpc>
                        <a:spcAft>
                          <a:spcPts val="800"/>
                        </a:spcAft>
                      </a:pPr>
                      <a:r>
                        <a:rPr lang="en-GB" sz="14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Jesus Allusion </a:t>
                      </a:r>
                      <a:endParaRPr lang="en-GB"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nSpc>
                          <a:spcPct val="107000"/>
                        </a:lnSpc>
                        <a:spcAft>
                          <a:spcPts val="800"/>
                        </a:spcAft>
                      </a:pPr>
                      <a:r>
                        <a:rPr lang="en-GB" sz="14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Commendation</a:t>
                      </a:r>
                      <a:endParaRPr lang="en-GB"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lnSpc>
                          <a:spcPct val="107000"/>
                        </a:lnSpc>
                        <a:spcAft>
                          <a:spcPts val="800"/>
                        </a:spcAft>
                      </a:pPr>
                      <a:r>
                        <a:rPr lang="en-GB" sz="14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Curse</a:t>
                      </a:r>
                      <a:endParaRPr lang="en-GB"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lnSpc>
                          <a:spcPct val="107000"/>
                        </a:lnSpc>
                        <a:spcAft>
                          <a:spcPts val="800"/>
                        </a:spcAft>
                      </a:pPr>
                      <a:r>
                        <a:rPr lang="en-GB" sz="14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Conqueror Blessing</a:t>
                      </a:r>
                      <a:endParaRPr lang="en-GB"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4171791905"/>
                  </a:ext>
                </a:extLst>
              </a:tr>
              <a:tr h="253013">
                <a:tc>
                  <a:txBody>
                    <a:bodyPr/>
                    <a:lstStyle/>
                    <a:p>
                      <a:pPr>
                        <a:lnSpc>
                          <a:spcPct val="107000"/>
                        </a:lnSpc>
                      </a:pPr>
                      <a:endParaRPr lang="en-GB" sz="1100" b="1" kern="100" dirty="0">
                        <a:effectLst/>
                        <a:latin typeface="Aptos" panose="020B00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GB" sz="1100" b="1" kern="100">
                        <a:effectLst/>
                        <a:latin typeface="Aptos" panose="020B00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4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Rev Ch 1</a:t>
                      </a:r>
                      <a:endParaRPr lang="en-GB"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400" b="1"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Criticism</a:t>
                      </a:r>
                      <a:endParaRPr lang="en-GB"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GB" sz="1100" b="1" kern="100">
                        <a:effectLst/>
                        <a:latin typeface="Aptos" panose="020B00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GB" sz="1100" b="1" kern="100">
                        <a:effectLst/>
                        <a:latin typeface="Aptos" panose="020B00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9464761"/>
                  </a:ext>
                </a:extLst>
              </a:tr>
              <a:tr h="483322">
                <a:tc>
                  <a:txBody>
                    <a:bodyPr/>
                    <a:lstStyle/>
                    <a:p>
                      <a:pPr>
                        <a:lnSpc>
                          <a:spcPct val="107000"/>
                        </a:lnSpc>
                        <a:spcAft>
                          <a:spcPts val="800"/>
                        </a:spcAft>
                      </a:pPr>
                      <a:r>
                        <a:rPr lang="en-GB" sz="14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Ephesus</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nSpc>
                          <a:spcPct val="107000"/>
                        </a:lnSpc>
                        <a:spcAft>
                          <a:spcPts val="800"/>
                        </a:spcAft>
                      </a:pPr>
                      <a:r>
                        <a:rPr lang="en-GB" sz="1400" b="1" kern="0">
                          <a:solidFill>
                            <a:srgbClr val="000000"/>
                          </a:solidFill>
                          <a:effectLst/>
                          <a:highlight>
                            <a:srgbClr val="FBE2D5"/>
                          </a:highlight>
                          <a:latin typeface="Aptos" panose="020B0004020202020204" pitchFamily="34" charset="0"/>
                          <a:ea typeface="Times New Roman" panose="02020603050405020304" pitchFamily="18" charset="0"/>
                          <a:cs typeface="Times New Roman" panose="02020603050405020304" pitchFamily="18" charset="0"/>
                        </a:rPr>
                        <a:t>Desirable; Permitted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Holds 7 Stars &amp; Among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gn="ct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Yes/Yes</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gn="ctr">
                        <a:lnSpc>
                          <a:spcPct val="107000"/>
                        </a:lnSpc>
                        <a:spcAft>
                          <a:spcPts val="800"/>
                        </a:spcAft>
                      </a:pPr>
                      <a:r>
                        <a:rPr lang="en-GB" sz="14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Remove</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nSpc>
                          <a:spcPct val="107000"/>
                        </a:lnSpc>
                        <a:spcAft>
                          <a:spcPts val="800"/>
                        </a:spcAft>
                      </a:pPr>
                      <a:r>
                        <a:rPr lang="en-GB" sz="14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Eat from Tree of Life </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1369952564"/>
                  </a:ext>
                </a:extLst>
              </a:tr>
              <a:tr h="253013">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nSpc>
                          <a:spcPct val="107000"/>
                        </a:lnSpc>
                        <a:spcAft>
                          <a:spcPts val="800"/>
                        </a:spcAft>
                      </a:pPr>
                      <a:r>
                        <a:rPr lang="en-GB" sz="1400" b="1" kern="0" dirty="0">
                          <a:solidFill>
                            <a:srgbClr val="000000"/>
                          </a:solidFill>
                          <a:effectLst/>
                          <a:highlight>
                            <a:srgbClr val="FBE2D5"/>
                          </a:highlight>
                          <a:latin typeface="Aptos" panose="020B0004020202020204" pitchFamily="34" charset="0"/>
                          <a:ea typeface="Times New Roman" panose="02020603050405020304" pitchFamily="18" charset="0"/>
                          <a:cs typeface="Times New Roman" panose="02020603050405020304" pitchFamily="18" charset="0"/>
                        </a:rPr>
                        <a:t> </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gn="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7 Lampstands</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gn="ct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gn="ctr">
                        <a:lnSpc>
                          <a:spcPct val="107000"/>
                        </a:lnSpc>
                        <a:spcAft>
                          <a:spcPts val="800"/>
                        </a:spcAft>
                      </a:pPr>
                      <a:r>
                        <a:rPr lang="en-GB" sz="14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r>
                        <a:rPr lang="en-GB" sz="11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Lampstand</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in Paradise</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3544424204"/>
                  </a:ext>
                </a:extLst>
              </a:tr>
              <a:tr h="253013">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Smyrna</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nSpc>
                          <a:spcPct val="107000"/>
                        </a:lnSpc>
                        <a:spcAft>
                          <a:spcPts val="800"/>
                        </a:spcAft>
                      </a:pPr>
                      <a:r>
                        <a:rPr lang="en-GB" sz="1400" b="1" kern="0" dirty="0">
                          <a:solidFill>
                            <a:srgbClr val="000000"/>
                          </a:solidFill>
                          <a:effectLst/>
                          <a:highlight>
                            <a:srgbClr val="FBE2D5"/>
                          </a:highlight>
                          <a:latin typeface="Aptos" panose="020B0004020202020204" pitchFamily="34" charset="0"/>
                          <a:ea typeface="Times New Roman" panose="02020603050405020304" pitchFamily="18" charset="0"/>
                          <a:cs typeface="Times New Roman" panose="02020603050405020304" pitchFamily="18" charset="0"/>
                        </a:rPr>
                        <a:t>Myrrh-ointment</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First &amp; Last,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gn="ct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Yes/No</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gn="ct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None</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Crown of Life</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2929521864"/>
                  </a:ext>
                </a:extLst>
              </a:tr>
              <a:tr h="253013">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nSpc>
                          <a:spcPct val="107000"/>
                        </a:lnSpc>
                        <a:spcAft>
                          <a:spcPts val="800"/>
                        </a:spcAft>
                      </a:pPr>
                      <a:r>
                        <a:rPr lang="en-GB" sz="1400" b="1" kern="0" dirty="0">
                          <a:solidFill>
                            <a:srgbClr val="000000"/>
                          </a:solidFill>
                          <a:effectLst/>
                          <a:highlight>
                            <a:srgbClr val="FBE2D5"/>
                          </a:highlight>
                          <a:latin typeface="Aptos" panose="020B0004020202020204" pitchFamily="34" charset="0"/>
                          <a:ea typeface="Times New Roman" panose="02020603050405020304" pitchFamily="18" charset="0"/>
                          <a:cs typeface="Times New Roman" panose="02020603050405020304" pitchFamily="18" charset="0"/>
                        </a:rPr>
                        <a:t> </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gn="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Died &amp; came Alive</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gn="ct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gn="ct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2750653011"/>
                  </a:ext>
                </a:extLst>
              </a:tr>
              <a:tr h="483322">
                <a:tc>
                  <a:txBody>
                    <a:bodyPr/>
                    <a:lstStyle/>
                    <a:p>
                      <a:pPr>
                        <a:lnSpc>
                          <a:spcPct val="107000"/>
                        </a:lnSpc>
                        <a:spcAft>
                          <a:spcPts val="800"/>
                        </a:spcAft>
                      </a:pPr>
                      <a:r>
                        <a:rPr lang="en-GB" sz="14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Pergamum</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nSpc>
                          <a:spcPct val="107000"/>
                        </a:lnSpc>
                        <a:spcAft>
                          <a:spcPts val="800"/>
                        </a:spcAft>
                      </a:pPr>
                      <a:r>
                        <a:rPr lang="en-GB" sz="1400" b="1" kern="0" dirty="0">
                          <a:solidFill>
                            <a:srgbClr val="000000"/>
                          </a:solidFill>
                          <a:effectLst/>
                          <a:highlight>
                            <a:srgbClr val="FBE2D5"/>
                          </a:highlight>
                          <a:latin typeface="Aptos" panose="020B0004020202020204" pitchFamily="34" charset="0"/>
                          <a:ea typeface="Times New Roman" panose="02020603050405020304" pitchFamily="18" charset="0"/>
                          <a:cs typeface="Times New Roman" panose="02020603050405020304" pitchFamily="18" charset="0"/>
                        </a:rPr>
                        <a:t>Married/Height</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nSpc>
                          <a:spcPct val="107000"/>
                        </a:lnSpc>
                        <a:spcAft>
                          <a:spcPts val="800"/>
                        </a:spcAft>
                      </a:pPr>
                      <a:r>
                        <a:rPr lang="en-GB" sz="14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Words of a sharp</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gn="ct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Yes/Yes</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gn="ctr">
                        <a:lnSpc>
                          <a:spcPct val="107000"/>
                        </a:lnSpc>
                        <a:spcAft>
                          <a:spcPts val="800"/>
                        </a:spcAft>
                      </a:pPr>
                      <a:r>
                        <a:rPr lang="en-GB" sz="14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Fight against You</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BE2D5"/>
                    </a:solidFill>
                  </a:tcPr>
                </a:tc>
                <a:tc>
                  <a:txBody>
                    <a:bodyPr/>
                    <a:lstStyle/>
                    <a:p>
                      <a:pPr>
                        <a:lnSpc>
                          <a:spcPct val="107000"/>
                        </a:lnSpc>
                        <a:spcAft>
                          <a:spcPts val="800"/>
                        </a:spcAft>
                      </a:pPr>
                      <a:r>
                        <a:rPr lang="en-GB" sz="14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Hidden Manna, </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1825291794"/>
                  </a:ext>
                </a:extLst>
              </a:tr>
              <a:tr h="253013">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nSpc>
                          <a:spcPct val="107000"/>
                        </a:lnSpc>
                        <a:spcAft>
                          <a:spcPts val="800"/>
                        </a:spcAft>
                      </a:pPr>
                      <a:r>
                        <a:rPr lang="en-GB" sz="1400" b="1" kern="0">
                          <a:solidFill>
                            <a:srgbClr val="000000"/>
                          </a:solidFill>
                          <a:effectLst/>
                          <a:highlight>
                            <a:srgbClr val="FBE2D5"/>
                          </a:highlight>
                          <a:latin typeface="Aptos" panose="020B0004020202020204" pitchFamily="34" charset="0"/>
                          <a:ea typeface="Times New Roman" panose="02020603050405020304" pitchFamily="18" charset="0"/>
                          <a:cs typeface="Times New Roman" panose="02020603050405020304" pitchFamily="18" charset="0"/>
                        </a:rPr>
                        <a:t> Fortification</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gn="r">
                        <a:lnSpc>
                          <a:spcPct val="107000"/>
                        </a:lnSpc>
                        <a:spcAft>
                          <a:spcPts val="800"/>
                        </a:spcAft>
                      </a:pPr>
                      <a:r>
                        <a:rPr lang="en-GB" sz="1400" b="1" kern="0" dirty="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double  edged sword</a:t>
                      </a:r>
                      <a:endParaRPr lang="en-GB" sz="1100" b="1" kern="100" dirty="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gn="ct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gn="ct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BE2D5"/>
                    </a:solidFill>
                  </a:tcPr>
                </a:tc>
                <a:tc>
                  <a:txBody>
                    <a:bodyPr/>
                    <a:lstStyle/>
                    <a:p>
                      <a:pPr>
                        <a:lnSpc>
                          <a:spcPct val="107000"/>
                        </a:lnSpc>
                        <a:spcAft>
                          <a:spcPts val="800"/>
                        </a:spcAft>
                      </a:pPr>
                      <a:r>
                        <a:rPr lang="en-GB" sz="1400" b="1" kern="0">
                          <a:solidFill>
                            <a:srgbClr val="000000"/>
                          </a:solidFill>
                          <a:effectLst/>
                          <a:highlight>
                            <a:srgbClr val="FBE2D5"/>
                          </a:highlight>
                          <a:latin typeface="Aptos Narrow" panose="020B0004020202020204" pitchFamily="34" charset="0"/>
                          <a:ea typeface="Times New Roman" panose="02020603050405020304" pitchFamily="18" charset="0"/>
                          <a:cs typeface="Times New Roman" panose="02020603050405020304" pitchFamily="18" charset="0"/>
                        </a:rPr>
                        <a:t>white stone in name/title</a:t>
                      </a:r>
                      <a:endParaRPr lang="en-GB" sz="1100" b="1" kern="100">
                        <a:effectLst/>
                        <a:highlight>
                          <a:srgbClr val="FBE2D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3659443109"/>
                  </a:ext>
                </a:extLst>
              </a:tr>
              <a:tr h="253013">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Thyratira</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panose="020B0004020202020204" pitchFamily="34" charset="0"/>
                          <a:ea typeface="Times New Roman" panose="02020603050405020304" pitchFamily="18" charset="0"/>
                          <a:cs typeface="Times New Roman" panose="02020603050405020304" pitchFamily="18" charset="0"/>
                        </a:rPr>
                        <a:t>Sacrifice,</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Eyes blazing Fire,</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Yes/Yes</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Repay your deeds</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Rule over the nations</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AF2D0"/>
                    </a:solidFill>
                  </a:tcPr>
                </a:tc>
                <a:extLst>
                  <a:ext uri="{0D108BD9-81ED-4DB2-BD59-A6C34878D82A}">
                    <a16:rowId xmlns:a16="http://schemas.microsoft.com/office/drawing/2014/main" val="3563605591"/>
                  </a:ext>
                </a:extLst>
              </a:tr>
              <a:tr h="253013">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panose="020B0004020202020204" pitchFamily="34" charset="0"/>
                          <a:ea typeface="Times New Roman" panose="02020603050405020304" pitchFamily="18" charset="0"/>
                          <a:cs typeface="Times New Roman" panose="02020603050405020304" pitchFamily="18" charset="0"/>
                        </a:rPr>
                        <a:t>Fragance of Affliction</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Feet </a:t>
                      </a:r>
                      <a:r>
                        <a:rPr lang="en-GB" sz="1400" b="1" kern="0" dirty="0" err="1">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Burished</a:t>
                      </a: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Bronze</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ct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Given  Morning Star</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903687548"/>
                  </a:ext>
                </a:extLst>
              </a:tr>
              <a:tr h="483322">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Sardis</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panose="020B0004020202020204" pitchFamily="34" charset="0"/>
                          <a:ea typeface="Times New Roman" panose="02020603050405020304" pitchFamily="18" charset="0"/>
                          <a:cs typeface="Times New Roman" panose="02020603050405020304" pitchFamily="18" charset="0"/>
                        </a:rPr>
                        <a:t>Prince of Joy, carnelian,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7 Sprits of God</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Yes/Yes</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Come like a Thief</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White garments, forever</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AF2D0"/>
                    </a:solidFill>
                  </a:tcPr>
                </a:tc>
                <a:extLst>
                  <a:ext uri="{0D108BD9-81ED-4DB2-BD59-A6C34878D82A}">
                    <a16:rowId xmlns:a16="http://schemas.microsoft.com/office/drawing/2014/main" val="3803989789"/>
                  </a:ext>
                </a:extLst>
              </a:tr>
              <a:tr h="253013">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panose="020B0004020202020204" pitchFamily="34" charset="0"/>
                          <a:ea typeface="Times New Roman" panose="02020603050405020304" pitchFamily="18" charset="0"/>
                          <a:cs typeface="Times New Roman" panose="02020603050405020304" pitchFamily="18" charset="0"/>
                        </a:rPr>
                        <a:t>Remaining/escaping</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and  7 Stars</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ct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in the  book of Life</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10027179"/>
                  </a:ext>
                </a:extLst>
              </a:tr>
              <a:tr h="483322">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Philadelphia</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panose="020B0004020202020204" pitchFamily="34" charset="0"/>
                          <a:ea typeface="Times New Roman" panose="02020603050405020304" pitchFamily="18" charset="0"/>
                          <a:cs typeface="Times New Roman" panose="02020603050405020304" pitchFamily="18" charset="0"/>
                        </a:rPr>
                        <a:t>Brotherly Love</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Holy and true, holds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Yes/Yes</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None</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No Tribulation, Name of God, </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AF2D0"/>
                    </a:solidFill>
                  </a:tcPr>
                </a:tc>
                <a:extLst>
                  <a:ext uri="{0D108BD9-81ED-4DB2-BD59-A6C34878D82A}">
                    <a16:rowId xmlns:a16="http://schemas.microsoft.com/office/drawing/2014/main" val="1738162152"/>
                  </a:ext>
                </a:extLst>
              </a:tr>
              <a:tr h="253013">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key Death and Hades</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new Name city , new Title</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1600207449"/>
                  </a:ext>
                </a:extLst>
              </a:tr>
              <a:tr h="253013">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Laodicea</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panose="020B0004020202020204" pitchFamily="34" charset="0"/>
                          <a:ea typeface="Times New Roman" panose="02020603050405020304" pitchFamily="18" charset="0"/>
                          <a:cs typeface="Times New Roman" panose="02020603050405020304" pitchFamily="18" charset="0"/>
                        </a:rPr>
                        <a:t>Justice of the People</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Faithful Witness (v5)</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Yes/No</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Spit you out</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Jesus come in and eat with</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AF2D0"/>
                    </a:solidFill>
                  </a:tcPr>
                </a:tc>
                <a:extLst>
                  <a:ext uri="{0D108BD9-81ED-4DB2-BD59-A6C34878D82A}">
                    <a16:rowId xmlns:a16="http://schemas.microsoft.com/office/drawing/2014/main" val="2691073689"/>
                  </a:ext>
                </a:extLst>
              </a:tr>
              <a:tr h="253013">
                <a:tc>
                  <a:txBody>
                    <a:bodyPr/>
                    <a:lstStyle/>
                    <a:p>
                      <a:pP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solidFill>
                      <a:srgbClr val="DAF2D0"/>
                    </a:solidFill>
                  </a:tcPr>
                </a:tc>
                <a:tc>
                  <a:txBody>
                    <a:bodyPr/>
                    <a:lstStyle/>
                    <a:p>
                      <a:pPr>
                        <a:lnSpc>
                          <a:spcPct val="107000"/>
                        </a:lnSpc>
                        <a:spcAft>
                          <a:spcPts val="800"/>
                        </a:spcAft>
                      </a:pPr>
                      <a:r>
                        <a:rPr lang="en-GB" sz="1400" b="1" kern="0">
                          <a:solidFill>
                            <a:srgbClr val="000000"/>
                          </a:solidFill>
                          <a:effectLst/>
                          <a:highlight>
                            <a:srgbClr val="DAF2D0"/>
                          </a:highlight>
                          <a:latin typeface="Aptos"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solidFill>
                      <a:srgbClr val="DAF2D0"/>
                    </a:solidFill>
                  </a:tcPr>
                </a:tc>
                <a:tc>
                  <a:txBody>
                    <a:bodyPr/>
                    <a:lstStyle/>
                    <a:p>
                      <a:pP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solidFill>
                      <a:srgbClr val="DAF2D0"/>
                    </a:solidFill>
                  </a:tcPr>
                </a:tc>
                <a:tc>
                  <a:txBody>
                    <a:bodyPr/>
                    <a:lstStyle/>
                    <a:p>
                      <a:pPr algn="ctr">
                        <a:lnSpc>
                          <a:spcPct val="107000"/>
                        </a:lnSpc>
                        <a:spcAft>
                          <a:spcPts val="800"/>
                        </a:spcAft>
                      </a:pPr>
                      <a:r>
                        <a:rPr lang="en-GB" sz="1400" b="1" kern="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a:t>
                      </a:r>
                      <a:endParaRPr lang="en-GB" sz="1100" b="1" kern="10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DAF2D0"/>
                    </a:solidFill>
                  </a:tcPr>
                </a:tc>
                <a:tc>
                  <a:txBody>
                    <a:bodyPr/>
                    <a:lstStyle/>
                    <a:p>
                      <a:pPr>
                        <a:lnSpc>
                          <a:spcPct val="107000"/>
                        </a:lnSpc>
                        <a:spcAft>
                          <a:spcPts val="800"/>
                        </a:spcAft>
                      </a:pPr>
                      <a:r>
                        <a:rPr lang="en-GB" sz="1400" b="1" kern="0" dirty="0">
                          <a:solidFill>
                            <a:srgbClr val="000000"/>
                          </a:solidFill>
                          <a:effectLst/>
                          <a:highlight>
                            <a:srgbClr val="DAF2D0"/>
                          </a:highlight>
                          <a:latin typeface="Aptos Narrow" panose="020B0004020202020204" pitchFamily="34" charset="0"/>
                          <a:ea typeface="Times New Roman" panose="02020603050405020304" pitchFamily="18" charset="0"/>
                          <a:cs typeface="Times New Roman" panose="02020603050405020304" pitchFamily="18" charset="0"/>
                        </a:rPr>
                        <a:t> them and sit on throne</a:t>
                      </a:r>
                      <a:endParaRPr lang="en-GB" sz="1100" b="1" kern="100" dirty="0">
                        <a:effectLst/>
                        <a:highlight>
                          <a:srgbClr val="DAF2D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a:noFill/>
                    </a:lnT>
                    <a:lnB>
                      <a:noFill/>
                    </a:lnB>
                    <a:solidFill>
                      <a:srgbClr val="DAF2D0"/>
                    </a:solidFill>
                  </a:tcPr>
                </a:tc>
                <a:extLst>
                  <a:ext uri="{0D108BD9-81ED-4DB2-BD59-A6C34878D82A}">
                    <a16:rowId xmlns:a16="http://schemas.microsoft.com/office/drawing/2014/main" val="3814374681"/>
                  </a:ext>
                </a:extLst>
              </a:tr>
            </a:tbl>
          </a:graphicData>
        </a:graphic>
      </p:graphicFrame>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884983" y="6296211"/>
            <a:ext cx="4369669" cy="425265"/>
          </a:xfrm>
        </p:spPr>
        <p:txBody>
          <a:bodyPr anchor="ctr">
            <a:normAutofit/>
          </a:bodyPr>
          <a:lstStyle/>
          <a:p>
            <a:pPr rtl="0">
              <a:lnSpc>
                <a:spcPct val="90000"/>
              </a:lnSpc>
              <a:spcAft>
                <a:spcPts val="600"/>
              </a:spcAft>
            </a:pPr>
            <a:r>
              <a:rPr lang="en-GB" sz="900" i="1" dirty="0"/>
              <a:t>The Seven Churches of Revelation - </a:t>
            </a:r>
            <a:r>
              <a:rPr lang="en-GB" sz="900" i="1" dirty="0">
                <a:solidFill>
                  <a:schemeClr val="accent6"/>
                </a:solidFill>
              </a:rPr>
              <a:t>Smyrna: Do not be Afraid</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4</a:t>
            </a:fld>
            <a:endParaRPr lang="en-US" b="1"/>
          </a:p>
        </p:txBody>
      </p:sp>
    </p:spTree>
    <p:extLst>
      <p:ext uri="{BB962C8B-B14F-4D97-AF65-F5344CB8AC3E}">
        <p14:creationId xmlns:p14="http://schemas.microsoft.com/office/powerpoint/2010/main" val="149390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81000"/>
            <a:ext cx="9601200" cy="671736"/>
          </a:xfrm>
        </p:spPr>
        <p:txBody>
          <a:bodyPr rtlCol="0" anchor="b">
            <a:normAutofit/>
          </a:bodyPr>
          <a:lstStyle/>
          <a:p>
            <a:pPr rtl="0"/>
            <a:r>
              <a:rPr lang="en-GB" dirty="0"/>
              <a:t>The Ancient City of Smyrna- </a:t>
            </a:r>
            <a:r>
              <a:rPr lang="en-GB" sz="2400" dirty="0"/>
              <a:t>Artists impression</a:t>
            </a:r>
            <a:endParaRPr lang="en-gb" sz="2400" dirty="0"/>
          </a:p>
        </p:txBody>
      </p:sp>
      <p:pic>
        <p:nvPicPr>
          <p:cNvPr id="7" name="Picture 6">
            <a:extLst>
              <a:ext uri="{FF2B5EF4-FFF2-40B4-BE49-F238E27FC236}">
                <a16:creationId xmlns:a16="http://schemas.microsoft.com/office/drawing/2014/main" id="{5B8CB320-F917-B440-734D-E4736C4AEE5E}"/>
              </a:ext>
            </a:extLst>
          </p:cNvPr>
          <p:cNvPicPr>
            <a:picLocks noChangeAspect="1"/>
          </p:cNvPicPr>
          <p:nvPr/>
        </p:nvPicPr>
        <p:blipFill rotWithShape="1">
          <a:blip r:embed="rId3">
            <a:extLst>
              <a:ext uri="{28A0092B-C50C-407E-A947-70E740481C1C}">
                <a14:useLocalDpi xmlns:a14="http://schemas.microsoft.com/office/drawing/2010/main" val="0"/>
              </a:ext>
            </a:extLst>
          </a:blip>
          <a:srcRect t="23430" b="29353"/>
          <a:stretch/>
        </p:blipFill>
        <p:spPr>
          <a:xfrm>
            <a:off x="1291955" y="1251000"/>
            <a:ext cx="10471753" cy="4356000"/>
          </a:xfrm>
          <a:prstGeom prst="rect">
            <a:avLst/>
          </a:prstGeom>
          <a:noFill/>
        </p:spPr>
      </p:pic>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934172" y="6356351"/>
            <a:ext cx="4392487" cy="365125"/>
          </a:xfrm>
        </p:spPr>
        <p:txBody>
          <a:bodyPr anchor="ctr">
            <a:normAutofit/>
          </a:bodyPr>
          <a:lstStyle/>
          <a:p>
            <a:pPr rtl="0">
              <a:lnSpc>
                <a:spcPct val="90000"/>
              </a:lnSpc>
              <a:spcAft>
                <a:spcPts val="600"/>
              </a:spcAft>
            </a:pPr>
            <a:r>
              <a:rPr lang="en-GB" sz="900" i="1" dirty="0"/>
              <a:t>The Seven Churches of Revelation - </a:t>
            </a:r>
            <a:r>
              <a:rPr lang="en-GB" sz="900" i="1" dirty="0">
                <a:solidFill>
                  <a:schemeClr val="accent6"/>
                </a:solidFill>
              </a:rPr>
              <a:t>Smyrna: Do not be Afraid</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5</a:t>
            </a:fld>
            <a:endParaRPr lang="en-US" b="1"/>
          </a:p>
        </p:txBody>
      </p:sp>
    </p:spTree>
    <p:extLst>
      <p:ext uri="{BB962C8B-B14F-4D97-AF65-F5344CB8AC3E}">
        <p14:creationId xmlns:p14="http://schemas.microsoft.com/office/powerpoint/2010/main" val="270338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dirty="0">
                <a:solidFill>
                  <a:schemeClr val="accent6"/>
                </a:solidFill>
              </a:rPr>
              <a:t>The Seven Churches of Revelation - Smyrna: Do not be Afraid</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6</a:t>
            </a:fld>
            <a:endParaRPr lang="en-US" dirty="0">
              <a:solidFill>
                <a:schemeClr val="accent6"/>
              </a:solidFill>
            </a:endParaRPr>
          </a:p>
        </p:txBody>
      </p:sp>
      <p:pic>
        <p:nvPicPr>
          <p:cNvPr id="7" name="Picture 6">
            <a:extLst>
              <a:ext uri="{FF2B5EF4-FFF2-40B4-BE49-F238E27FC236}">
                <a16:creationId xmlns:a16="http://schemas.microsoft.com/office/drawing/2014/main" id="{3F7BB576-202C-D0F5-6C42-DAC6D202A0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10036" y="2450396"/>
            <a:ext cx="6428872" cy="3616240"/>
          </a:xfrm>
          <a:prstGeom prst="rect">
            <a:avLst/>
          </a:prstGeom>
        </p:spPr>
      </p:pic>
      <p:sp>
        <p:nvSpPr>
          <p:cNvPr id="19" name="Content Placeholder 2">
            <a:extLst>
              <a:ext uri="{FF2B5EF4-FFF2-40B4-BE49-F238E27FC236}">
                <a16:creationId xmlns:a16="http://schemas.microsoft.com/office/drawing/2014/main" id="{2472BCF8-B6B5-36DD-5222-316F2E80E527}"/>
              </a:ext>
            </a:extLst>
          </p:cNvPr>
          <p:cNvSpPr>
            <a:spLocks noGrp="1"/>
          </p:cNvSpPr>
          <p:nvPr>
            <p:ph idx="1"/>
          </p:nvPr>
        </p:nvSpPr>
        <p:spPr>
          <a:xfrm>
            <a:off x="1079216" y="501649"/>
            <a:ext cx="10223908" cy="1955260"/>
          </a:xfrm>
        </p:spPr>
        <p:txBody>
          <a:bodyPr>
            <a:noAutofit/>
          </a:bodyPr>
          <a:lstStyle/>
          <a:p>
            <a:pPr marL="0" indent="0">
              <a:lnSpc>
                <a:spcPct val="110000"/>
              </a:lnSpc>
              <a:spcBef>
                <a:spcPts val="0"/>
              </a:spcBef>
              <a:buNone/>
            </a:pPr>
            <a:r>
              <a:rPr lang="en-GB" sz="3200" dirty="0"/>
              <a:t>Revelation 2</a:t>
            </a:r>
            <a:endParaRPr lang="en-GB" sz="3200" baseline="30000" dirty="0"/>
          </a:p>
          <a:p>
            <a:pPr marL="0" indent="0">
              <a:lnSpc>
                <a:spcPct val="110000"/>
              </a:lnSpc>
              <a:spcBef>
                <a:spcPts val="0"/>
              </a:spcBef>
              <a:buNone/>
            </a:pPr>
            <a:r>
              <a:rPr lang="en-GB" sz="2800" baseline="30000" dirty="0"/>
              <a:t>8 </a:t>
            </a:r>
            <a:r>
              <a:rPr lang="en-GB" sz="2800" dirty="0"/>
              <a:t>And to the Church at Smyrna write: These are the words of him who is the first and the last, who died and came to life.</a:t>
            </a:r>
          </a:p>
        </p:txBody>
      </p:sp>
    </p:spTree>
    <p:extLst>
      <p:ext uri="{BB962C8B-B14F-4D97-AF65-F5344CB8AC3E}">
        <p14:creationId xmlns:p14="http://schemas.microsoft.com/office/powerpoint/2010/main" val="213236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and white coin with a person sitting on a chair&#10;&#10;Description automatically generated">
            <a:extLst>
              <a:ext uri="{FF2B5EF4-FFF2-40B4-BE49-F238E27FC236}">
                <a16:creationId xmlns:a16="http://schemas.microsoft.com/office/drawing/2014/main" id="{A8718197-86B2-4CF1-D648-A2B632F1E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0896" y="3490721"/>
            <a:ext cx="2844059" cy="2688220"/>
          </a:xfrm>
          <a:prstGeom prst="rect">
            <a:avLst/>
          </a:prstGeom>
          <a:noFill/>
        </p:spPr>
      </p:pic>
      <p:sp>
        <p:nvSpPr>
          <p:cNvPr id="3" name="Content Placeholder 2">
            <a:extLst>
              <a:ext uri="{FF2B5EF4-FFF2-40B4-BE49-F238E27FC236}">
                <a16:creationId xmlns:a16="http://schemas.microsoft.com/office/drawing/2014/main" id="{66BBEC19-B4EC-F988-23CB-AEEE67E84C3C}"/>
              </a:ext>
            </a:extLst>
          </p:cNvPr>
          <p:cNvSpPr>
            <a:spLocks noGrp="1"/>
          </p:cNvSpPr>
          <p:nvPr>
            <p:ph sz="half" idx="1"/>
          </p:nvPr>
        </p:nvSpPr>
        <p:spPr>
          <a:xfrm>
            <a:off x="3472928" y="555519"/>
            <a:ext cx="4867968" cy="5623520"/>
          </a:xfrm>
        </p:spPr>
        <p:txBody>
          <a:bodyPr>
            <a:normAutofit/>
          </a:bodyPr>
          <a:lstStyle/>
          <a:p>
            <a:pPr marL="0" indent="0">
              <a:spcBef>
                <a:spcPts val="0"/>
              </a:spcBef>
              <a:spcAft>
                <a:spcPts val="600"/>
              </a:spcAft>
              <a:buNone/>
            </a:pPr>
            <a:r>
              <a:rPr lang="en-GB" sz="2800" b="1" dirty="0"/>
              <a:t>“‘I know your tribulation and your poverty (but you are rich) and the slander of those who say that they are Jews and are not but are a synagogue of Satan. Do not fear what you are about to suffer. Behold, the devil is about to throw some of you into prison, that you may be tested, and for ten days you will have tribulation. Be faithful unto death, and I will give you the crown of life.</a:t>
            </a: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4164515" y="6356351"/>
            <a:ext cx="3859795" cy="365125"/>
          </a:xfrm>
        </p:spPr>
        <p:txBody>
          <a:bodyPr anchor="ctr">
            <a:normAutofit/>
          </a:bodyPr>
          <a:lstStyle/>
          <a:p>
            <a:pPr rtl="0">
              <a:lnSpc>
                <a:spcPct val="90000"/>
              </a:lnSpc>
              <a:spcAft>
                <a:spcPts val="600"/>
              </a:spcAft>
            </a:pPr>
            <a:r>
              <a:rPr lang="en-GB" sz="900" i="1"/>
              <a:t>The Seven Churches of Revelation - Smyrna: Do not be Afraid</a:t>
            </a:r>
            <a:endParaRPr lang="en-US" sz="900" i="1"/>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smtClean="0"/>
              <a:pPr rtl="0">
                <a:spcAft>
                  <a:spcPts val="600"/>
                </a:spcAft>
              </a:pPr>
              <a:t>7</a:t>
            </a:fld>
            <a:endParaRPr lang="en-US"/>
          </a:p>
        </p:txBody>
      </p:sp>
      <p:pic>
        <p:nvPicPr>
          <p:cNvPr id="14" name="Picture 13" descr="A coin with a couple of women and a chariot&#10;&#10;Description automatically generated">
            <a:extLst>
              <a:ext uri="{FF2B5EF4-FFF2-40B4-BE49-F238E27FC236}">
                <a16:creationId xmlns:a16="http://schemas.microsoft.com/office/drawing/2014/main" id="{EAD3D71A-0443-CC50-7EBD-E901FC1DF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20" y="0"/>
            <a:ext cx="2577847" cy="2423670"/>
          </a:xfrm>
          <a:prstGeom prst="rect">
            <a:avLst/>
          </a:prstGeom>
        </p:spPr>
      </p:pic>
      <p:pic>
        <p:nvPicPr>
          <p:cNvPr id="6" name="Picture 5" descr="A black and white circle with a person sitting on a chair&#10;&#10;Description automatically generated">
            <a:extLst>
              <a:ext uri="{FF2B5EF4-FFF2-40B4-BE49-F238E27FC236}">
                <a16:creationId xmlns:a16="http://schemas.microsoft.com/office/drawing/2014/main" id="{2D95CD25-44E5-2984-B154-AF9747FD4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980" y="3790819"/>
            <a:ext cx="2451226" cy="2565532"/>
          </a:xfrm>
          <a:prstGeom prst="rect">
            <a:avLst/>
          </a:prstGeom>
        </p:spPr>
      </p:pic>
    </p:spTree>
    <p:extLst>
      <p:ext uri="{BB962C8B-B14F-4D97-AF65-F5344CB8AC3E}">
        <p14:creationId xmlns:p14="http://schemas.microsoft.com/office/powerpoint/2010/main" val="7933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053852" y="692697"/>
            <a:ext cx="10225136" cy="1080120"/>
          </a:xfrm>
        </p:spPr>
        <p:txBody>
          <a:bodyPr>
            <a:noAutofit/>
          </a:bodyPr>
          <a:lstStyle/>
          <a:p>
            <a:pPr marL="0" indent="0">
              <a:lnSpc>
                <a:spcPct val="110000"/>
              </a:lnSpc>
              <a:spcBef>
                <a:spcPts val="0"/>
              </a:spcBef>
              <a:buNone/>
            </a:pPr>
            <a:r>
              <a:rPr lang="en-GB" b="1" dirty="0"/>
              <a:t>He who has an ear, let him hear what the Spirit says to the churches. </a:t>
            </a:r>
          </a:p>
          <a:p>
            <a:pPr marL="0" indent="0">
              <a:lnSpc>
                <a:spcPct val="110000"/>
              </a:lnSpc>
              <a:spcBef>
                <a:spcPts val="0"/>
              </a:spcBef>
              <a:buNone/>
            </a:pPr>
            <a:r>
              <a:rPr lang="en-GB" b="1" dirty="0"/>
              <a:t>The one who conquers will not be hurt by the second death.’</a:t>
            </a:r>
            <a:endParaRPr lang="en-GB" dirty="0"/>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dirty="0">
                <a:solidFill>
                  <a:schemeClr val="accent6"/>
                </a:solidFill>
              </a:rPr>
              <a:t>The Seven Churches of Revelation - Smyrna: Do not be Afraid</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8</a:t>
            </a:fld>
            <a:endParaRPr lang="en-US" dirty="0">
              <a:solidFill>
                <a:schemeClr val="accent6"/>
              </a:solidFill>
            </a:endParaRPr>
          </a:p>
        </p:txBody>
      </p:sp>
      <p:pic>
        <p:nvPicPr>
          <p:cNvPr id="6" name="Picture 5" descr="A group of stone ruins in a field&#10;&#10;Description automatically generated">
            <a:extLst>
              <a:ext uri="{FF2B5EF4-FFF2-40B4-BE49-F238E27FC236}">
                <a16:creationId xmlns:a16="http://schemas.microsoft.com/office/drawing/2014/main" id="{6BE88114-98F9-8E0C-5DF5-8298C015E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279" y="1995243"/>
            <a:ext cx="8128418" cy="4330923"/>
          </a:xfrm>
          <a:prstGeom prst="rect">
            <a:avLst/>
          </a:prstGeom>
        </p:spPr>
      </p:pic>
    </p:spTree>
    <p:extLst>
      <p:ext uri="{BB962C8B-B14F-4D97-AF65-F5344CB8AC3E}">
        <p14:creationId xmlns:p14="http://schemas.microsoft.com/office/powerpoint/2010/main" val="32800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81000"/>
            <a:ext cx="9601200" cy="671736"/>
          </a:xfrm>
        </p:spPr>
        <p:txBody>
          <a:bodyPr rtlCol="0" anchor="b">
            <a:normAutofit/>
          </a:bodyPr>
          <a:lstStyle/>
          <a:p>
            <a:pPr rtl="0"/>
            <a:r>
              <a:rPr lang="en-GB" dirty="0"/>
              <a:t>Some Facts of the City of Smyrna</a:t>
            </a:r>
            <a:endParaRPr lang="en-gb" sz="2400" dirty="0"/>
          </a:p>
        </p:txBody>
      </p:sp>
      <p:pic>
        <p:nvPicPr>
          <p:cNvPr id="7" name="Picture 6">
            <a:extLst>
              <a:ext uri="{FF2B5EF4-FFF2-40B4-BE49-F238E27FC236}">
                <a16:creationId xmlns:a16="http://schemas.microsoft.com/office/drawing/2014/main" id="{5B8CB320-F917-B440-734D-E4736C4AEE5E}"/>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3430" b="29353"/>
          <a:stretch/>
        </p:blipFill>
        <p:spPr>
          <a:xfrm>
            <a:off x="-793057" y="1484784"/>
            <a:ext cx="13846943" cy="5760000"/>
          </a:xfrm>
          <a:prstGeom prst="rect">
            <a:avLst/>
          </a:prstGeom>
          <a:noFill/>
        </p:spPr>
      </p:pic>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934172" y="6356351"/>
            <a:ext cx="4392487" cy="365125"/>
          </a:xfrm>
        </p:spPr>
        <p:txBody>
          <a:bodyPr anchor="ctr">
            <a:normAutofit/>
          </a:bodyPr>
          <a:lstStyle/>
          <a:p>
            <a:pPr rtl="0">
              <a:lnSpc>
                <a:spcPct val="90000"/>
              </a:lnSpc>
              <a:spcAft>
                <a:spcPts val="600"/>
              </a:spcAft>
            </a:pPr>
            <a:r>
              <a:rPr lang="en-GB" sz="900" i="1" dirty="0"/>
              <a:t>The Seven Churches of Revelation - </a:t>
            </a:r>
            <a:r>
              <a:rPr lang="en-GB" sz="900" i="1" dirty="0">
                <a:solidFill>
                  <a:schemeClr val="accent6"/>
                </a:solidFill>
              </a:rPr>
              <a:t>Smyrna: Do not be Afraid</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9</a:t>
            </a:fld>
            <a:endParaRPr lang="en-US" b="1" dirty="0"/>
          </a:p>
        </p:txBody>
      </p:sp>
      <p:sp>
        <p:nvSpPr>
          <p:cNvPr id="4" name="TextBox 3">
            <a:extLst>
              <a:ext uri="{FF2B5EF4-FFF2-40B4-BE49-F238E27FC236}">
                <a16:creationId xmlns:a16="http://schemas.microsoft.com/office/drawing/2014/main" id="{2A5FA283-715F-3F24-8DD2-0FC7EDF407FA}"/>
              </a:ext>
            </a:extLst>
          </p:cNvPr>
          <p:cNvSpPr txBox="1"/>
          <p:nvPr/>
        </p:nvSpPr>
        <p:spPr>
          <a:xfrm>
            <a:off x="739553" y="1832036"/>
            <a:ext cx="11449272" cy="4524315"/>
          </a:xfrm>
          <a:prstGeom prst="rect">
            <a:avLst/>
          </a:prstGeom>
          <a:noFill/>
        </p:spPr>
        <p:txBody>
          <a:bodyPr wrap="square" rtlCol="0">
            <a:spAutoFit/>
          </a:bodyPr>
          <a:lstStyle/>
          <a:p>
            <a:pPr>
              <a:lnSpc>
                <a:spcPct val="90000"/>
              </a:lnSpc>
            </a:pPr>
            <a:r>
              <a:rPr lang="en-GB" sz="3200" b="1" kern="0" dirty="0">
                <a:solidFill>
                  <a:schemeClr val="tx2"/>
                </a:solidFill>
                <a:latin typeface="+mj-lt"/>
                <a:ea typeface="Times New Roman" panose="02020603050405020304" pitchFamily="18" charset="0"/>
                <a:cs typeface="Times New Roman" panose="02020603050405020304" pitchFamily="18" charset="0"/>
              </a:rPr>
              <a:t>Smyrna Greek for Myrrh. Expensive &amp; Lucrative Trade</a:t>
            </a:r>
            <a:endParaRPr lang="en-GB" sz="3200" b="1" kern="0" dirty="0">
              <a:solidFill>
                <a:schemeClr val="tx2"/>
              </a:solidFill>
              <a:effectLst/>
              <a:latin typeface="+mj-lt"/>
              <a:ea typeface="Times New Roman" panose="02020603050405020304" pitchFamily="18" charset="0"/>
              <a:cs typeface="Times New Roman" panose="02020603050405020304" pitchFamily="18" charset="0"/>
            </a:endParaRPr>
          </a:p>
          <a:p>
            <a:pPr>
              <a:lnSpc>
                <a:spcPct val="90000"/>
              </a:lnSpc>
            </a:pPr>
            <a:endParaRPr lang="en-GB" sz="3200" b="1" kern="0" dirty="0">
              <a:solidFill>
                <a:schemeClr val="tx2"/>
              </a:solidFill>
              <a:latin typeface="+mj-lt"/>
              <a:ea typeface="Times New Roman" panose="02020603050405020304" pitchFamily="18" charset="0"/>
              <a:cs typeface="Times New Roman" panose="02020603050405020304" pitchFamily="18" charset="0"/>
            </a:endParaRPr>
          </a:p>
          <a:p>
            <a:pPr>
              <a:lnSpc>
                <a:spcPct val="90000"/>
              </a:lnSpc>
            </a:pPr>
            <a:r>
              <a:rPr lang="en-GB" sz="3200" b="1" kern="0" dirty="0">
                <a:solidFill>
                  <a:schemeClr val="tx2"/>
                </a:solidFill>
                <a:effectLst/>
                <a:latin typeface="+mj-lt"/>
                <a:ea typeface="Times New Roman" panose="02020603050405020304" pitchFamily="18" charset="0"/>
                <a:cs typeface="Times New Roman" panose="02020603050405020304" pitchFamily="18" charset="0"/>
              </a:rPr>
              <a:t>During the Roman period, Smyrna was a city of great beauty and impressive architecture that circled Mount </a:t>
            </a:r>
            <a:r>
              <a:rPr lang="en-GB" sz="3200" b="1" kern="0" dirty="0" err="1">
                <a:solidFill>
                  <a:schemeClr val="tx2"/>
                </a:solidFill>
                <a:effectLst/>
                <a:latin typeface="+mj-lt"/>
                <a:ea typeface="Times New Roman" panose="02020603050405020304" pitchFamily="18" charset="0"/>
                <a:cs typeface="Times New Roman" panose="02020603050405020304" pitchFamily="18" charset="0"/>
              </a:rPr>
              <a:t>Pagus</a:t>
            </a:r>
            <a:r>
              <a:rPr lang="en-GB" sz="3200" b="1" kern="0" dirty="0">
                <a:solidFill>
                  <a:schemeClr val="tx2"/>
                </a:solidFill>
                <a:effectLst/>
                <a:latin typeface="+mj-lt"/>
                <a:ea typeface="Times New Roman" panose="02020603050405020304" pitchFamily="18" charset="0"/>
                <a:cs typeface="Times New Roman" panose="02020603050405020304" pitchFamily="18" charset="0"/>
              </a:rPr>
              <a:t> like a “crown”.</a:t>
            </a:r>
          </a:p>
          <a:p>
            <a:pPr>
              <a:lnSpc>
                <a:spcPct val="90000"/>
              </a:lnSpc>
            </a:pPr>
            <a:endParaRPr lang="en-GB" sz="3200" b="1" kern="0" dirty="0">
              <a:solidFill>
                <a:schemeClr val="tx2"/>
              </a:solidFill>
              <a:effectLst/>
              <a:latin typeface="+mj-lt"/>
              <a:ea typeface="Times New Roman" panose="02020603050405020304" pitchFamily="18" charset="0"/>
              <a:cs typeface="Times New Roman" panose="02020603050405020304" pitchFamily="18" charset="0"/>
            </a:endParaRPr>
          </a:p>
          <a:p>
            <a:pPr>
              <a:lnSpc>
                <a:spcPct val="90000"/>
              </a:lnSpc>
            </a:pPr>
            <a:endParaRPr lang="en-GB" sz="3200" b="1" kern="0" dirty="0">
              <a:solidFill>
                <a:schemeClr val="tx2"/>
              </a:solidFill>
              <a:latin typeface="+mj-lt"/>
              <a:ea typeface="Times New Roman" panose="02020603050405020304" pitchFamily="18" charset="0"/>
              <a:cs typeface="Times New Roman" panose="02020603050405020304" pitchFamily="18" charset="0"/>
            </a:endParaRPr>
          </a:p>
          <a:p>
            <a:pPr>
              <a:lnSpc>
                <a:spcPct val="90000"/>
              </a:lnSpc>
            </a:pPr>
            <a:r>
              <a:rPr lang="en-GB" sz="3200" b="1" kern="0" dirty="0">
                <a:solidFill>
                  <a:schemeClr val="tx2"/>
                </a:solidFill>
                <a:latin typeface="+mj-lt"/>
                <a:ea typeface="Times New Roman" panose="02020603050405020304" pitchFamily="18" charset="0"/>
                <a:cs typeface="Times New Roman" panose="02020603050405020304" pitchFamily="18" charset="0"/>
              </a:rPr>
              <a:t>A prevailing, refreshing Zephyr blew eastwards, but also hindered drainage from the streets which were then close to sea level, causing a malodour hence myrrh</a:t>
            </a:r>
            <a:endParaRPr lang="en-GB" sz="3200" b="1"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420166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249165-F638-412C-8E0A-DFB7045CA2E0}">
  <ds:schemaRefs>
    <ds:schemaRef ds:uri="http://purl.org/dc/elements/1.1/"/>
    <ds:schemaRef ds:uri="http://schemas.microsoft.com/office/2006/metadata/properties"/>
    <ds:schemaRef ds:uri="http://purl.org/dc/terms/"/>
    <ds:schemaRef ds:uri="4873beb7-5857-4685-be1f-d57550cc96cc"/>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3.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1423</TotalTime>
  <Words>1447</Words>
  <Application>Microsoft Office PowerPoint</Application>
  <PresentationFormat>Custom</PresentationFormat>
  <Paragraphs>224</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Aptos</vt:lpstr>
      <vt:lpstr>Aptos Narrow</vt:lpstr>
      <vt:lpstr>Arial</vt:lpstr>
      <vt:lpstr>Arial Black</vt:lpstr>
      <vt:lpstr>Constantia</vt:lpstr>
      <vt:lpstr>Euphemia</vt:lpstr>
      <vt:lpstr>Fire Sans</vt:lpstr>
      <vt:lpstr>Google Sans</vt:lpstr>
      <vt:lpstr>Times New Roman</vt:lpstr>
      <vt:lpstr>Serenity 16x9</vt:lpstr>
      <vt:lpstr>The Seven Churches of Revelation:   “Smyrna – Do not be Afraid but continue….even to the Point of Death”</vt:lpstr>
      <vt:lpstr>Points to Cover…</vt:lpstr>
      <vt:lpstr>Geography of the Seven Churches…</vt:lpstr>
      <vt:lpstr>The Seven Churches…</vt:lpstr>
      <vt:lpstr>The Ancient City of Smyrna- Artists impression</vt:lpstr>
      <vt:lpstr>PowerPoint Presentation</vt:lpstr>
      <vt:lpstr>PowerPoint Presentation</vt:lpstr>
      <vt:lpstr>PowerPoint Presentation</vt:lpstr>
      <vt:lpstr>Some Facts of the City of Smyrna</vt:lpstr>
      <vt:lpstr>The Ancient City of Smyrna</vt:lpstr>
      <vt:lpstr>PowerPoint Presentation</vt:lpstr>
      <vt:lpstr>What does Jesus know about them?</vt:lpstr>
      <vt:lpstr>What does Jesus Commend and Criticise?</vt:lpstr>
      <vt:lpstr>How does all this apply to us in TCF today?</vt:lpstr>
      <vt:lpstr>How does all this apply to us?</vt:lpstr>
      <vt:lpstr>The Reward/Blessing when we feel Persecuted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Andy Acreman</dc:creator>
  <cp:lastModifiedBy>Philip Grove</cp:lastModifiedBy>
  <cp:revision>4</cp:revision>
  <dcterms:created xsi:type="dcterms:W3CDTF">2024-05-10T11:25:45Z</dcterms:created>
  <dcterms:modified xsi:type="dcterms:W3CDTF">2024-05-19T07:45:49Z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